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8"/>
  </p:notesMasterIdLst>
  <p:sldIdLst>
    <p:sldId id="256" r:id="rId2"/>
    <p:sldId id="257" r:id="rId3"/>
    <p:sldId id="258" r:id="rId4"/>
    <p:sldId id="322" r:id="rId5"/>
    <p:sldId id="272" r:id="rId6"/>
    <p:sldId id="296" r:id="rId7"/>
    <p:sldId id="265" r:id="rId8"/>
    <p:sldId id="264" r:id="rId9"/>
    <p:sldId id="309" r:id="rId10"/>
    <p:sldId id="332" r:id="rId11"/>
    <p:sldId id="260" r:id="rId12"/>
    <p:sldId id="320" r:id="rId13"/>
    <p:sldId id="268" r:id="rId14"/>
    <p:sldId id="263" r:id="rId15"/>
    <p:sldId id="266" r:id="rId16"/>
    <p:sldId id="262" r:id="rId17"/>
    <p:sldId id="307" r:id="rId18"/>
    <p:sldId id="267" r:id="rId19"/>
    <p:sldId id="269" r:id="rId20"/>
    <p:sldId id="270" r:id="rId21"/>
    <p:sldId id="279" r:id="rId22"/>
    <p:sldId id="273" r:id="rId23"/>
    <p:sldId id="314" r:id="rId24"/>
    <p:sldId id="277" r:id="rId25"/>
    <p:sldId id="288" r:id="rId26"/>
    <p:sldId id="275" r:id="rId27"/>
    <p:sldId id="278" r:id="rId28"/>
    <p:sldId id="319" r:id="rId29"/>
    <p:sldId id="284" r:id="rId30"/>
    <p:sldId id="289" r:id="rId31"/>
    <p:sldId id="313" r:id="rId32"/>
    <p:sldId id="291" r:id="rId33"/>
    <p:sldId id="310" r:id="rId34"/>
    <p:sldId id="292" r:id="rId35"/>
    <p:sldId id="294" r:id="rId36"/>
    <p:sldId id="297" r:id="rId37"/>
    <p:sldId id="299" r:id="rId38"/>
    <p:sldId id="302" r:id="rId39"/>
    <p:sldId id="308" r:id="rId40"/>
    <p:sldId id="324" r:id="rId41"/>
    <p:sldId id="259" r:id="rId42"/>
    <p:sldId id="286" r:id="rId43"/>
    <p:sldId id="280" r:id="rId44"/>
    <p:sldId id="271" r:id="rId45"/>
    <p:sldId id="312" r:id="rId46"/>
    <p:sldId id="333" r:id="rId4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508" autoAdjust="0"/>
  </p:normalViewPr>
  <p:slideViewPr>
    <p:cSldViewPr>
      <p:cViewPr varScale="1">
        <p:scale>
          <a:sx n="110" d="100"/>
          <a:sy n="110" d="100"/>
        </p:scale>
        <p:origin x="-164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9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45392-5D3D-4F87-9ACD-B0E210E5857A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D6B53-54A9-4AAF-B6BC-1177C335F39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6516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D6B53-54A9-4AAF-B6BC-1177C335F393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4312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974638-2963-4CFC-89DE-057F3706AA13}" type="datetimeFigureOut">
              <a:rPr lang="lt-LT" smtClean="0"/>
              <a:t>2021-03-16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2F410BA-5861-405A-B938-4E2D78C39A14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jpeg"/><Relationship Id="rId3" Type="http://schemas.openxmlformats.org/officeDocument/2006/relationships/image" Target="../media/image138.jpeg"/><Relationship Id="rId7" Type="http://schemas.openxmlformats.org/officeDocument/2006/relationships/image" Target="../media/image142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Relationship Id="rId9" Type="http://schemas.openxmlformats.org/officeDocument/2006/relationships/image" Target="../media/image14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7" Type="http://schemas.openxmlformats.org/officeDocument/2006/relationships/image" Target="../media/image152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8.jpeg"/><Relationship Id="rId4" Type="http://schemas.openxmlformats.org/officeDocument/2006/relationships/image" Target="../media/image15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512167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KYBARTŲ VAIKŲ LOPŠELIS-DARŽELIS „KREGŽDUTĖ“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51520" y="2924944"/>
            <a:ext cx="8568952" cy="3384376"/>
          </a:xfrm>
        </p:spPr>
        <p:txBody>
          <a:bodyPr>
            <a:normAutofit fontScale="92500"/>
          </a:bodyPr>
          <a:lstStyle/>
          <a:p>
            <a:pPr algn="ctr"/>
            <a:r>
              <a:rPr lang="lt-LT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RESPUBLIKINIS EKOLOGINIS KŪRYBINIS PROJEKTAS</a:t>
            </a:r>
          </a:p>
          <a:p>
            <a:pPr algn="ctr"/>
            <a:endParaRPr lang="lt-LT" sz="24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lt-LT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„KAZIUKO KEPURĖ“</a:t>
            </a:r>
          </a:p>
          <a:p>
            <a:pPr algn="ctr"/>
            <a:endParaRPr lang="lt-LT" sz="48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just"/>
            <a:r>
              <a:rPr lang="lt-LT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organizatoriai: Aušra Povilaitienė, Vaiva Matulevičienė, Rima Kurtinaitienė</a:t>
            </a:r>
            <a:endParaRPr lang="lt-LT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9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2920" y="2204864"/>
            <a:ext cx="8183880" cy="3672408"/>
          </a:xfrm>
        </p:spPr>
        <p:txBody>
          <a:bodyPr>
            <a:noAutofit/>
          </a:bodyPr>
          <a:lstStyle/>
          <a:p>
            <a:pPr algn="just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uteikti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ugdytiniams žinių ir praktinių įgūdžių apie antrinių žaliavų rūšiavimo svarbą, formuoti vaikų supratimą apie gamtą ir jos saugą bei supažindinti su </a:t>
            </a:r>
            <a:r>
              <a:rPr lang="lt-LT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Kaziuko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mugės 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papročiais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02920" y="836712"/>
            <a:ext cx="8183880" cy="12241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6000" dirty="0" smtClean="0">
                <a:latin typeface="Arial Black" panose="020B0A04020102020204" pitchFamily="34" charset="0"/>
              </a:rPr>
              <a:t>TIKSLAS</a:t>
            </a:r>
            <a:endParaRPr lang="lt-LT" sz="6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2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artotojas\Desktop\kaziuko kepurė 2\Birutė Janušienė 2\158171279_2554240314868682_129835646323514355_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94" y="332656"/>
            <a:ext cx="333447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artotojas\Desktop\kaziuko kepurė 2\Birutė Janušienė 2\158264939_178844613810963_1660770692457801906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283731"/>
            <a:ext cx="5376597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34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Vartotojas\Desktop\kaziuko kepurė 2\nuotraukos po 1\158330621_249652476822693_4387616761172432611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6632"/>
            <a:ext cx="3384376" cy="317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Vartotojas\Desktop\kaziuko kepurė 2\nuotraukos po 1\158356545_2605669866393131_431517631182906029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2766735" cy="369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C:\Users\Vartotojas\Desktop\kaziuko kepurė 2\nuotraukos po 1\158366474_233413325129224_8893789238638168268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789040"/>
            <a:ext cx="3299681" cy="286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C:\Users\Vartotojas\Desktop\kaziuko kepurė 2\nuotraukos po 1\158372394_225923712580419_6859058544795205023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73016"/>
            <a:ext cx="352764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2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Vartotojas\Desktop\kaziuko kepurė 2\nuotraukos po 1\157884028_487907898907001_2119067204891048364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10155"/>
            <a:ext cx="3665381" cy="274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Vartotojas\Desktop\kaziuko kepurė 2\nuotraukos po 1\157779721_4467022819980426_3589411805821239031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75040"/>
            <a:ext cx="2458473" cy="327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Vartotojas\Desktop\kaziuko kepurė 2\nuotraukos po 1\157916241_3879695952249827_439489648395231635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8641"/>
            <a:ext cx="2448272" cy="327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Vartotojas\Desktop\kaziuko kepurė 2\nuotraukos po 1\157928426_943355266405999_410450862192017511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5040"/>
            <a:ext cx="2448272" cy="326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Vartotojas\Desktop\kaziuko kepurė 2\nuotraukos po 1\158269125_464422958162406_3700059309358041759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68" y="3789040"/>
            <a:ext cx="4068514" cy="272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68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C:\Users\Vartotojas\Desktop\kaziuko kepurė 2\nuotraukos po 1\158085219_1393886787641090_20891293906854878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61426"/>
            <a:ext cx="2862318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Vartotojas\Desktop\kaziuko kepurė 2\nuotraukos po 1\158273723_686742562734292_3669387609718299958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9"/>
          <a:stretch/>
        </p:blipFill>
        <p:spPr bwMode="auto">
          <a:xfrm>
            <a:off x="179512" y="260648"/>
            <a:ext cx="299710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Vartotojas\Desktop\kaziuko kepurė 2\nuotraukos po 1\158266915_259505132386894_5672051804163959446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1"/>
          <a:stretch/>
        </p:blipFill>
        <p:spPr bwMode="auto">
          <a:xfrm>
            <a:off x="3347864" y="116632"/>
            <a:ext cx="2547513" cy="342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Vartotojas\Desktop\kaziuko kepurė 2\nuotraukos po 1\158185104_500352004306032_8592980151402904681_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0"/>
          <a:stretch/>
        </p:blipFill>
        <p:spPr bwMode="auto">
          <a:xfrm>
            <a:off x="2837082" y="3574107"/>
            <a:ext cx="2959054" cy="301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65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Vartotojas\Desktop\kaziuko kepurė 2\Murauskienė, Stalemniūnienė 7\158410247_431274867945949_8436990523084117985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57" t="8588" r="9657" b="13723"/>
          <a:stretch/>
        </p:blipFill>
        <p:spPr bwMode="auto">
          <a:xfrm>
            <a:off x="-252536" y="3429000"/>
            <a:ext cx="3197723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Vartotojas\Desktop\kaziuko kepurė 2\Murauskienė, Stalemniūnienė 7\158587838_739767590066801_885962366816884566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3" b="4003"/>
          <a:stretch/>
        </p:blipFill>
        <p:spPr bwMode="auto">
          <a:xfrm>
            <a:off x="899592" y="251520"/>
            <a:ext cx="2805033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Vartotojas\Desktop\kaziuko kepurė 2\Murauskienė, Stalemniūnienė 7\158604080_488986148791268_5555232284324639677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1"/>
          <a:stretch/>
        </p:blipFill>
        <p:spPr bwMode="auto">
          <a:xfrm>
            <a:off x="5580112" y="130450"/>
            <a:ext cx="3217761" cy="318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Vartotojas\Desktop\kaziuko kepurė 2\Murauskienė, Stalemniūnienė 7\158920841_1356519901413021_8062482198281339097_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9" r="18425"/>
          <a:stretch/>
        </p:blipFill>
        <p:spPr bwMode="auto">
          <a:xfrm>
            <a:off x="3746579" y="2905933"/>
            <a:ext cx="2967123" cy="393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96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Vartotojas\Desktop\kaziuko kepurė 2\Murauskienė, Stalemniūnienė 7\157899861_2973338842884825_3966977367030011458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307834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Vartotojas\Desktop\kaziuko kepurė 2\Murauskienė, Stalemniūnienė 7\158275769_1846424342186404_921884102597993919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811" y="2564904"/>
            <a:ext cx="2988333" cy="398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Vartotojas\Desktop\kaziuko kepurė 2\Murauskienė, Stalemniūnienė 7\158347085_278720773766786_765931108287999496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172662" cy="423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60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Vartotojas\Desktop\kaziuko kepurė 2\nuotraukos po 1\158079207_872597796926961_5360729536087486056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39" y="116632"/>
            <a:ext cx="2707861" cy="361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C:\Users\Vartotojas\Desktop\kaziuko kepurė 2\nuotraukos po 1\158349599_194315115798297_464207857148290866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620" y="116632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Vartotojas\Desktop\kaziuko kepurė 2\nuotraukos po 1\158461855_918514465573371_2219530749604454865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00" y="2996952"/>
            <a:ext cx="3749824" cy="374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69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Vartotojas\Desktop\kaziuko kepurė 2\Irena Bakšienė 2\158140749_188151289781643_2463983724889844043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5" b="1216"/>
          <a:stretch/>
        </p:blipFill>
        <p:spPr bwMode="auto">
          <a:xfrm>
            <a:off x="107504" y="101824"/>
            <a:ext cx="3737413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Vartotojas\Desktop\kaziuko kepurė 2\nuotraukos po 1\158120131_271184891061811_358554099614063349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592288" cy="402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Vartotojas\Desktop\kaziuko kepurė 2\Irena Bakšienė 2\158622994_1433740820351249_6293239615919029396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04"/>
          <a:stretch/>
        </p:blipFill>
        <p:spPr bwMode="auto">
          <a:xfrm>
            <a:off x="3275856" y="2636912"/>
            <a:ext cx="2952328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62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Vartotojas\Desktop\kaziuko kepurė 2\nuotraukos po 1\158228784_890174205145773_6358125950586803715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2"/>
          <a:stretch/>
        </p:blipFill>
        <p:spPr bwMode="auto">
          <a:xfrm>
            <a:off x="611560" y="332656"/>
            <a:ext cx="3600400" cy="524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Vartotojas\Desktop\kaziuko kepurė 2\nuotraukos po 1\158332927_775160966448676_431721723459151110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72816"/>
            <a:ext cx="4652910" cy="465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00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C:\Users\Vartotojas\Desktop\kaziuko kepurė 2\nuotraukos po 1\158324555_2982717405285147_5347597336461873159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096" y="1124744"/>
            <a:ext cx="2592288" cy="464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Vartotojas\Desktop\kaziuko kepurė 2\nuotraukos po 1\158367505_292740032182218_358836875831671751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32016"/>
            <a:ext cx="46085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49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Vartotojas\Desktop\kaziuko kepurė 2\nuotraukos po 1\157834380_341046713933605_1817792446549226334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19" y="460237"/>
            <a:ext cx="4031865" cy="253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Vartotojas\Desktop\kaziuko kepurė 2\nuotraukos po 1\157969290_183647059919023_726410022140913527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517" y="3227826"/>
            <a:ext cx="2570441" cy="344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Vartotojas\Desktop\kaziuko kepurė 2\nuotraukos po 1\157970441_281034240289315_4716805999604337599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153871"/>
            <a:ext cx="2304256" cy="355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Vartotojas\Desktop\kaziuko kepurė 2\nuotraukos po 1\158012334_1125320507982262_2740732208358691096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" y="3645024"/>
            <a:ext cx="3438119" cy="257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Vartotojas\Desktop\kaziuko kepurė 2\nuotraukos po 1\157917846_455038642305999_7090724043216226705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66004"/>
            <a:ext cx="4019742" cy="253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07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Vartotojas\Desktop\kaziuko kepurė 2\Monika Jurgauskaitė2\158427630_874575179786273_785894203156866900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4664"/>
            <a:ext cx="437212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Vartotojas\Desktop\kaziuko kepurė 2\Monika Jurgauskaitė2\158240810_765214667714819_910664477059265156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4824"/>
            <a:ext cx="4579360" cy="457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5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Vartotojas\Desktop\kaziuko kepurė 2\Nida Barauskienė2\157990769_183055346920225_369871065885464783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11" y="260648"/>
            <a:ext cx="4694704" cy="381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Vartotojas\Desktop\kaziuko kepurė 2\Nida Barauskienė2\158082225_2789170408079588_3580667661777898764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01"/>
          <a:stretch/>
        </p:blipFill>
        <p:spPr bwMode="auto">
          <a:xfrm>
            <a:off x="4644008" y="2924944"/>
            <a:ext cx="4296364" cy="327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99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Vartotojas\Desktop\kaziuko kepurė 2\Jurga Bložienė2\157874467_350502389496858_174509347741481900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4803"/>
            <a:ext cx="4470513" cy="288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artotojas\Desktop\kaziuko kepurė 2\Jurga Bložienė2\157896072_741517179882914_223197871517997069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33" y="3284984"/>
            <a:ext cx="4482643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Vartotojas\Desktop\kaziuko kepurė 2\Ona Gabenienė6\158366474_2886590091630624_642600784358006704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336" y="826376"/>
            <a:ext cx="3464136" cy="461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9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Vartotojas\Desktop\kaziuko kepurė 2\nuotraukos po 1\158127097_464858924868514_7922338506103524863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32" y="3511837"/>
            <a:ext cx="3089564" cy="334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C:\Users\Vartotojas\Desktop\kaziuko kepurė 2\nuotraukos po 1\158422007_347779483135226_718598520461306205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84984"/>
            <a:ext cx="349285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C:\Users\Vartotojas\Desktop\kaziuko kepurė 2\nuotraukos po 1\158573631_476514076719106_1315789993827646720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0"/>
            <a:ext cx="2633878" cy="351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 descr="C:\Users\Vartotojas\Desktop\kaziuko kepurė 2\nuotraukos po 1\158777923_432319968002137_6762690977211943435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32403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31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Vartotojas\Desktop\kaziuko kepurė 2\Ona Gabenienė6\157921907_181284666875154_5200013914939051365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228198" y="2921345"/>
            <a:ext cx="377506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Vartotojas\Desktop\kaziuko kepurė 2\Ona Gabenienė6\157995850_471126094021095_6615970293784392578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1" t="1442" r="4353" b="1617"/>
          <a:stretch/>
        </p:blipFill>
        <p:spPr bwMode="auto">
          <a:xfrm>
            <a:off x="179512" y="260648"/>
            <a:ext cx="283925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Vartotojas\Desktop\kaziuko kepurė 2\Ona Gabenienė6\158187351_5285884338120391_4531717067233386337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42010"/>
            <a:ext cx="3168352" cy="299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Vartotojas\Desktop\kaziuko kepurė 2\Ona Gabenienė6\158275788_2881607542126640_7786284767063504238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92157"/>
            <a:ext cx="2266749" cy="290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Vartotojas\Desktop\kaziuko kepurė 2\Ona Gabenienė6\158189137_230892728768502_152801530390724274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524" y="3226046"/>
            <a:ext cx="2960997" cy="327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95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Vartotojas\Desktop\kaziuko kepurė 2\Silvija Lazdauskienė2\158114228_203729631529014_6670259871916015086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392488" cy="329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Vartotojas\Desktop\kaziuko kepurė 2\Silvija Lazdauskienė2\158443285_257208969332419_652215492203935894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21"/>
          <a:stretch/>
        </p:blipFill>
        <p:spPr bwMode="auto">
          <a:xfrm>
            <a:off x="4788024" y="1628800"/>
            <a:ext cx="4014097" cy="486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91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2291" name="Picture 3" descr="C:\Users\Vartotojas\Desktop\kaziuko kepurė 2\Svetlana Menčinskienė 7\158780598_450623269391588_1303904691707082094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94"/>
          <a:stretch/>
        </p:blipFill>
        <p:spPr bwMode="auto">
          <a:xfrm>
            <a:off x="26332" y="3920537"/>
            <a:ext cx="2986193" cy="276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Vartotojas\Desktop\kaziuko kepurė 2\Svetlana Menčinskienė 7\157917846_436600957621419_4081683364838326193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0" r="7308" b="-4061"/>
          <a:stretch/>
        </p:blipFill>
        <p:spPr bwMode="auto">
          <a:xfrm>
            <a:off x="26332" y="165320"/>
            <a:ext cx="3406982" cy="26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Vartotojas\Desktop\kaziuko kepurė 2\Svetlana Menčinskienė 7\157951068_453946319083811_65121415901332103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554" y="2461175"/>
            <a:ext cx="299854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Vartotojas\Desktop\kaziuko kepurė 2\Svetlana Menčinskienė 7\157980352_3011743422386904_6690436747521054467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430" y="2792006"/>
            <a:ext cx="3370570" cy="250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Vartotojas\Desktop\kaziuko kepurė 2\Svetlana Menčinskienė 7\158406099_2519913851646063_6375960825771339068_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4"/>
          <a:stretch/>
        </p:blipFill>
        <p:spPr bwMode="auto">
          <a:xfrm>
            <a:off x="3203848" y="165320"/>
            <a:ext cx="2815544" cy="225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C:\Users\Vartotojas\Desktop\kaziuko kepurė 2\Svetlana Menčinskienė 7\158898702_1179067032549216_5423621946744148872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314" y="4693423"/>
            <a:ext cx="2901815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C:\Users\Vartotojas\Desktop\kaziuko kepurė 2\Svetlana Menčinskienė 7\157944104_202642324945316_6749609741483490352_n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5"/>
          <a:stretch/>
        </p:blipFill>
        <p:spPr bwMode="auto">
          <a:xfrm>
            <a:off x="5884345" y="178040"/>
            <a:ext cx="3148740" cy="244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71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Vartotojas\Desktop\kaziuko kepurė 2\nuotraukos po 1\157896112_272979944227332_4865695226457167441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64704"/>
            <a:ext cx="3294740" cy="346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Vartotojas\Desktop\kaziuko kepurė 2\nuotraukos po 1\158218759_395536358548053_911344417834879139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07" y="332656"/>
            <a:ext cx="264629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Vartotojas\Desktop\kaziuko kepurė 2\nuotraukos po 1\158432692_169032984906701_2882956214059973718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92896"/>
            <a:ext cx="302433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08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Vartotojas\Desktop\kaziuko kepurė 2\nuotraukos po 1\157852680_235595534930757_7056878694919424781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4167392"/>
            <a:ext cx="3707904" cy="265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Vartotojas\Desktop\kaziuko kepurė 2\nuotraukos po 1\157932096_248530170258819_652624095941656833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60648"/>
            <a:ext cx="3384376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Vartotojas\Desktop\kaziuko kepurė 2\nuotraukos po 1\157942195_186779452897928_553975479380582426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60648"/>
            <a:ext cx="2545149" cy="341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Vartotojas\Desktop\kaziuko kepurė 2\nuotraukos po 1\158067843_242322160699113_8528947363112521698_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49" r="11106"/>
          <a:stretch/>
        </p:blipFill>
        <p:spPr bwMode="auto">
          <a:xfrm>
            <a:off x="6253053" y="116633"/>
            <a:ext cx="2597649" cy="393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Vartotojas\Desktop\kaziuko kepurė 2\nuotraukos po 1\158263230_464917261316367_3648894080652795553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04" y="3095996"/>
            <a:ext cx="2693177" cy="332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99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pic>
        <p:nvPicPr>
          <p:cNvPr id="47106" name="Picture 2" descr="C:\Users\Vartotojas\Desktop\kaziuko kepurė 2\nuotraukos po 1\158269125_261926395434540_879761522834417433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7100"/>
            <a:ext cx="294832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Vartotojas\Desktop\kaziuko kepurė 2\nuotraukos po 1\158605223_302301697909611_8500913274601295088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8"/>
          <a:stretch/>
        </p:blipFill>
        <p:spPr bwMode="auto">
          <a:xfrm>
            <a:off x="3491880" y="147100"/>
            <a:ext cx="2970584" cy="36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Vartotojas\Desktop\kaziuko kepurė 2\nuotraukos po 1\158071087_445417980012750_4708973569776946182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20750"/>
            <a:ext cx="3888432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Vartotojas\Desktop\kaziuko kepurė 2\nuotraukos po 1\157842141_346925743253070_2271134553875017120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780928"/>
            <a:ext cx="2898322" cy="386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7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Vartotojas\Desktop\kaziuko kepurė 2\nuotraukos po 1\157852689_479750633405680_4956625057479353461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8"/>
          <a:stretch/>
        </p:blipFill>
        <p:spPr bwMode="auto">
          <a:xfrm>
            <a:off x="5364088" y="3505154"/>
            <a:ext cx="3477583" cy="321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Vartotojas\Desktop\kaziuko kepurė 2\nuotraukos po 1\158094170_268436164952294_806793322694559068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631" y="223598"/>
            <a:ext cx="2592288" cy="347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Vartotojas\Desktop\kaziuko kepurė 2\nuotraukos po 1\157861496_976315033107563_4101884524499705629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89040"/>
            <a:ext cx="302433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Vartotojas\Desktop\kaziuko kepurė 2\nuotraukos po 1\157846991_458084518769250_8800705636143744198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248"/>
            <a:ext cx="2664296" cy="355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20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Vartotojas\Desktop\kaziuko kepurė 2\nuotraukos po 1\157992080_1125917421204021_5684275422041326217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482453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0" name="Picture 2" descr="C:\Users\Vartotojas\Desktop\kaziuko kepurė 2\nuotraukos po 1\158472438_151718960040032_82326498397736084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534" y="2927940"/>
            <a:ext cx="3888432" cy="289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Picture 3" descr="C:\Users\Vartotojas\Desktop\kaziuko kepurė 2\nuotraukos po 1\158479361_492847125063539_2940693835195437666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45"/>
          <a:stretch/>
        </p:blipFill>
        <p:spPr bwMode="auto">
          <a:xfrm>
            <a:off x="5039568" y="332656"/>
            <a:ext cx="3975004" cy="246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Vartotojas\Desktop\kaziuko kepurė 2\nuotraukos po 1\157864746_793930067887795_5010672348317806248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375300"/>
            <a:ext cx="3203872" cy="240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77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Vartotojas\Desktop\kaziuko kepurė 2\nuotraukos po 1\157849878_1045253615984298_7164201275368643333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8449"/>
            <a:ext cx="2460413" cy="328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artotojas\Desktop\kaziuko kepurė 2\nuotraukos po 1\157992080_189208676328817_272639686307240252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88" y="3416555"/>
            <a:ext cx="2240312" cy="340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Vartotojas\Desktop\kaziuko kepurė 2\nuotraukos po 1\158082148_434892177593354_2341408274643739469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411" y="3501008"/>
            <a:ext cx="2382490" cy="324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Vartotojas\Desktop\kaziuko kepurė 2\nuotraukos po 1\158140746_471148250909001_5417252723601554908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874" y="116633"/>
            <a:ext cx="243027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Vartotojas\Desktop\kaziuko kepurė 2\nuotraukos po 1\158500543_279485950406617_1354753688083213595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45024"/>
            <a:ext cx="237626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Vartotojas\Desktop\kaziuko kepurė 2\nuotraukos po 1\158605166_722881011735037_3986697413718175710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88" y="109341"/>
            <a:ext cx="2417696" cy="324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21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Vartotojas\Desktop\kaziuko kepurė 2\nuotraukos po 1\157893682_981203915619411_3681406086519017377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1008"/>
            <a:ext cx="5454989" cy="293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Vartotojas\Desktop\kaziuko kepurė 2\nuotraukos po 1\157919454_809250799672202_90224435285304027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32656"/>
            <a:ext cx="5006228" cy="298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27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Vartotojas\Desktop\kaziuko kepurė 2\nuotraukos po 1\158247405_485529599306490_4012644688669307250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6"/>
          <a:stretch/>
        </p:blipFill>
        <p:spPr bwMode="auto">
          <a:xfrm>
            <a:off x="3419872" y="188640"/>
            <a:ext cx="3394472" cy="387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Vartotojas\Desktop\kaziuko kepurė 2\nuotraukos po 1\158384894_4969991169741535_653163180268019051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1" y="1052736"/>
            <a:ext cx="3024336" cy="40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Vartotojas\Desktop\kaziuko kepurė 2\nuotraukos po 1\158587838_264917195203590_5967755541628368137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13095"/>
            <a:ext cx="2592288" cy="340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42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Vartotojas\Desktop\kaziuko kepurė 2\nuotraukos po 1\157960079_445131653205822_1711488433058333980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5890"/>
            <a:ext cx="2529341" cy="338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Vartotojas\Desktop\kaziuko kepurė 2\nuotraukos po 1\158008082_118456933505781_2575742830391262665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"/>
          <a:stretch/>
        </p:blipFill>
        <p:spPr bwMode="auto">
          <a:xfrm>
            <a:off x="539552" y="3996786"/>
            <a:ext cx="3256045" cy="260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Vartotojas\Desktop\kaziuko kepurė 2\nuotraukos po 1\158128862_478814859794595_3014680227617867529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0294"/>
            <a:ext cx="2751616" cy="329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Vartotojas\Desktop\kaziuko kepurė 2\nuotraukos po 1\158284195_2813467882204966_8663168703462827722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8640"/>
            <a:ext cx="2517744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Vartotojas\Desktop\kaziuko kepurė 2\nuotraukos po 1\158308674_747284889252041_4936327356614271116_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8"/>
          <a:stretch/>
        </p:blipFill>
        <p:spPr bwMode="auto">
          <a:xfrm>
            <a:off x="4768754" y="3861048"/>
            <a:ext cx="3936711" cy="260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20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Vartotojas\Desktop\kaziuko kepurė 2\nuotraukos po 1\158000222_481303842997206_1092394227620649400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7" t="-4956" r="12740" b="4956"/>
          <a:stretch/>
        </p:blipFill>
        <p:spPr bwMode="auto">
          <a:xfrm>
            <a:off x="6300192" y="-39462"/>
            <a:ext cx="2669892" cy="476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Vartotojas\Desktop\kaziuko kepurė 2\nuotraukos po 1\158263230_464917261316367_364889408065279555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36" y="91838"/>
            <a:ext cx="2817500" cy="348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C:\Users\Vartotojas\Desktop\kaziuko kepurė 2\nuotraukos po 1\158593662_430826184811817_6834096879798828132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0770"/>
            <a:ext cx="2520280" cy="335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3" descr="C:\Users\Vartotojas\Desktop\kaziuko kepurė 2\nuotraukos po 1\158739358_430740548021715_7242371585214835227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52348"/>
            <a:ext cx="3384376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Vartotojas\Desktop\kaziuko kepurė 2\nuotraukos po 1\158843797_4286746194691454_4839678752654238300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36" y="3455088"/>
            <a:ext cx="2426656" cy="323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63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Vartotojas\Desktop\kaziuko kepurė 2\nuotraukos po 1\158269125_261926395434540_879761522834417433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336932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C:\Users\Vartotojas\Desktop\kaziuko kepurė 2\nuotraukos po 1\158843797_4286746194691454_4839678752654238300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8"/>
          <a:stretch/>
        </p:blipFill>
        <p:spPr bwMode="auto">
          <a:xfrm>
            <a:off x="3592104" y="83446"/>
            <a:ext cx="3212144" cy="370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Vartotojas\Desktop\kaziuko kepurė 2\nuotraukos po 1\158422102_3809712325776845_41149783836676756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068960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06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Vartotojas\Desktop\kaziuko kepurė 2\nuotraukos po 1\158017585_287923739390114_6757933058244674782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2908418" cy="387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Vartotojas\Desktop\kaziuko kepurė 2\nuotraukos po 1\158038159_803869490481911_446092416841520455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942" y="284804"/>
            <a:ext cx="2469510" cy="330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C:\Users\Vartotojas\Desktop\kaziuko kepurė 2\nuotraukos po 1\158082225_1797687473719625_2419285825012603665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89040"/>
            <a:ext cx="3708758" cy="277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 descr="C:\Users\Vartotojas\Desktop\kaziuko kepurė 2\nuotraukos po 1\158255467_753860878852332_1815634696861783905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789040"/>
            <a:ext cx="2232248" cy="296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Vartotojas\Desktop\kaziuko kepurė 2\nuotraukos po 1\158424089_460802731727360_5636328796280272311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8640"/>
            <a:ext cx="2601206" cy="349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00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Vartotojas\Desktop\kaziuko kepurė 2\nuotraukos po 1\158351995_1151875068661261_8827952960234050925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2997160" cy="354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0" name="Picture 2" descr="C:\Users\Vartotojas\Desktop\kaziuko kepurė 2\nuotraukos po 1\158255467_753860878852332_181563469686178390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31" y="3076938"/>
            <a:ext cx="2714860" cy="3609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Vartotojas\Desktop\kaziuko kepurė 2\nuotraukos po 1\158331822_2934957750163447_7508053915228962107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3528392" cy="271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Vartotojas\Desktop\kaziuko kepurė 2\nuotraukos po 1\158437321_1110919056038278_3934664516941807138_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"/>
          <a:stretch/>
        </p:blipFill>
        <p:spPr bwMode="auto">
          <a:xfrm>
            <a:off x="5418441" y="3909625"/>
            <a:ext cx="3559712" cy="276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Vartotojas\Desktop\kaziuko kepurė 2\nuotraukos po 1\158807769_120027730061953_1159186665728469309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50493"/>
            <a:ext cx="2502625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58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Vartotojas\Desktop\kaziuko kepurė 2\nuotraukos po 1\158482806_443430186992750_3716604342693091910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82"/>
          <a:stretch/>
        </p:blipFill>
        <p:spPr bwMode="auto">
          <a:xfrm>
            <a:off x="4366972" y="3645024"/>
            <a:ext cx="4392488" cy="301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 descr="C:\Users\Vartotojas\Desktop\kaziuko kepurė 2\nuotraukos po 1\158597948_1356859064692344_334559202742109355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993" y="181643"/>
            <a:ext cx="2808312" cy="330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C:\Users\Vartotojas\Desktop\kaziuko kepurė 2\nuotraukos po 1\158625803_2906690646285778_3771085949663747531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5" r="8700"/>
          <a:stretch/>
        </p:blipFill>
        <p:spPr bwMode="auto">
          <a:xfrm>
            <a:off x="251520" y="183963"/>
            <a:ext cx="3752491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40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artotojas\Desktop\kaziuko kepurė 2\nuotraukos po 1\158076485_268380911536385_8502879583152250517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4" t="-3905" r="-6382" b="3905"/>
          <a:stretch/>
        </p:blipFill>
        <p:spPr bwMode="auto">
          <a:xfrm>
            <a:off x="4211960" y="13585"/>
            <a:ext cx="4642728" cy="262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C:\Users\Vartotojas\Desktop\kaziuko kepurė 2\nuotraukos po 1\158753574_337722920970018_391331549997783103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2"/>
          <a:stretch/>
        </p:blipFill>
        <p:spPr bwMode="auto">
          <a:xfrm>
            <a:off x="5594921" y="2636912"/>
            <a:ext cx="295711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Vartotojas\Desktop\kaziuko kepurė 2\nuotraukos po 1\158109056_1338547813181365_3038434991938471542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55114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Vartotojas\Desktop\kaziuko kepurė 2\nuotraukos po 1\158449030_220844916397563_686722662751129434_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0"/>
          <a:stretch/>
        </p:blipFill>
        <p:spPr bwMode="auto">
          <a:xfrm>
            <a:off x="1331640" y="3126215"/>
            <a:ext cx="2827346" cy="344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76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Users\Vartotojas\Desktop\kaziuko kepurė 2\nuotraukos po 1\158038158_927350168000122_2578888116302095499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2708920"/>
            <a:ext cx="4052888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C:\Users\Vartotojas\Desktop\kaziuko kepurė 2\nuotraukos po 1\158238970_379283763140656_318093867242560590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81122"/>
            <a:ext cx="3168352" cy="316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Vartotojas\Desktop\kaziuko kepurė 2\nuotraukos po 1\158353293_451662605886336_4439490374969787244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0"/>
          <a:stretch/>
        </p:blipFill>
        <p:spPr bwMode="auto">
          <a:xfrm>
            <a:off x="251520" y="214196"/>
            <a:ext cx="2473283" cy="304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Vartotojas\Desktop\kaziuko kepurė 2\nuotraukos po 1\158576464_1735426326629019_5286114178501633513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442" y="150328"/>
            <a:ext cx="2592288" cy="333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Vartotojas\Desktop\kaziuko kepurė 2\nuotraukos po 1\158720464_466023097852569_5459333522048476865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0328"/>
            <a:ext cx="2341482" cy="242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66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Vartotojas\Desktop\kaziuko kepurė 2\nuotraukos po 1\158087903_812273226055923_2274219355256330152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91" y="116016"/>
            <a:ext cx="3869913" cy="288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Vartotojas\Desktop\kaziuko kepurė 2\nuotraukos po 1\158277719_436137177503344_10652660991277895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2"/>
          <a:stretch/>
        </p:blipFill>
        <p:spPr bwMode="auto">
          <a:xfrm>
            <a:off x="971600" y="3028235"/>
            <a:ext cx="3029069" cy="372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Vartotojas\Desktop\kaziuko kepurė 2\nuotraukos po 1\158487618_3564114370382279_595242679727682852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34" y="1628800"/>
            <a:ext cx="45259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31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Vartotojas\Desktop\kaziuko kepurė 2\nuotraukos po 1\158117278_283217236521639_2377000140808699660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4048" y="2523174"/>
            <a:ext cx="3237514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2" descr="C:\Users\Vartotojas\Desktop\kaziuko kepurė 2\nuotraukos po 1\158120080_338513017580426_125472273769691614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4346083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Vartotojas\Desktop\kaziuko kepurė 2\nuotraukos po 1\158120131_119372400129591_3660788946853143149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9"/>
          <a:stretch/>
        </p:blipFill>
        <p:spPr bwMode="auto">
          <a:xfrm>
            <a:off x="5076056" y="119077"/>
            <a:ext cx="3404195" cy="233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10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C:\Users\Vartotojas\Desktop\kaziuko kepurė 2\nuotraukos po 1\158146050_240610657792926_2448964375051519295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1960" y="404664"/>
            <a:ext cx="4052888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Vartotojas\Desktop\kaziuko kepurė 2\nuotraukos po 1\158122916_268204851424124_1226177953740824550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0"/>
          <a:stretch/>
        </p:blipFill>
        <p:spPr bwMode="auto">
          <a:xfrm>
            <a:off x="899592" y="1268760"/>
            <a:ext cx="3267330" cy="487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2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Vartotojas\Desktop\kaziuko kepurė 2\nuotraukos po 1\158353112_449267816278826_1605992159248613576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04664"/>
            <a:ext cx="3807423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7" descr="C:\Users\Vartotojas\Desktop\kaziuko kepurė 2\nuotraukos po 1\158442009_1774666102704739_519373639050915118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4248472" cy="316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Vartotojas\Desktop\kaziuko kepurė 2\nuotraukos po 1\157931985_525437772182759_63438738009255598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9" y="3573016"/>
            <a:ext cx="4248472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6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Vartotojas\Desktop\kaziuko kepurė 2\Danguolė Petkevičienė8\158019325_257527959160043_6241740830541381181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556" y="44624"/>
            <a:ext cx="198342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Vartotojas\Desktop\kaziuko kepurė 2\Danguolė Petkevičienė8\157948910_766148934321759_405435768453280372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98718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artotojas\Desktop\kaziuko kepurė 2\Danguolė Petkevičienė8\158041761_270002134562689_6278716941674690932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/>
          <a:stretch/>
        </p:blipFill>
        <p:spPr bwMode="auto">
          <a:xfrm>
            <a:off x="56297" y="2768520"/>
            <a:ext cx="4113346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Vartotojas\Desktop\kaziuko kepurė 2\Danguolė Petkevičienė8\158218759_429409941497243_6976452683880334366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323" y="55018"/>
            <a:ext cx="1982630" cy="264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Vartotojas\Desktop\kaziuko kepurė 2\Danguolė Petkevičienė8\158263022_864408460794246_1904383962248400974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514" y="4245350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Vartotojas\Desktop\kaziuko kepurė 2\Danguolė Petkevičienė8\158331796_894922494608394_5813784760094360322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861" y="3585221"/>
            <a:ext cx="2408418" cy="322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Vartotojas\Desktop\kaziuko kepurė 2\Danguolė Petkevičienė8\158665623_145857684063644_2232979447764422117_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861" y="44624"/>
            <a:ext cx="198444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Vartotojas\Desktop\kaziuko kepurė 2\Danguolė Petkevičienė8\158288106_239343684496845_6209356259249625627_n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68"/>
          <a:stretch/>
        </p:blipFill>
        <p:spPr bwMode="auto">
          <a:xfrm>
            <a:off x="4820970" y="2895847"/>
            <a:ext cx="2239391" cy="196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93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Vartotojas\Desktop\kaziuko kepurė 2\nuotraukos po 1\157969297_367462954242036_809869696974078351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53650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Vartotojas\Desktop\kaziuko kepurė 2\nuotraukos po 1\158120082_272326331073484_839528785887929458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8639"/>
            <a:ext cx="3921299" cy="392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42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Vartotojas\Desktop\kaziuko kepurė 2\nuotraukos po 1\157905449_227353595704335_6809968643976081583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304335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Vartotojas\Desktop\kaziuko kepurė 2\nuotraukos po 1\157932096_1063933720784408_594526817368524428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138" y="104507"/>
            <a:ext cx="2541757" cy="331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C:\Users\Vartotojas\Desktop\kaziuko kepurė 2\nuotraukos po 1\158364686_269338281309900_7118411316381167856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03684"/>
            <a:ext cx="2808312" cy="286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Vartotojas\Desktop\kaziuko kepurė 2\nuotraukos po 1\158411245_3645780455471111_1175839884078175480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143" y="104507"/>
            <a:ext cx="259228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Users\Vartotojas\Desktop\kaziuko kepurė 2\nuotraukos po 1\158568281_1574818446040080_5264555876100743972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830298"/>
            <a:ext cx="344928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C:\Users\Vartotojas\Desktop\kaziuko kepurė 2\nuotraukos po 1\158725526_128159019165298_2787169199073077880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3186"/>
            <a:ext cx="2453438" cy="327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Vartotojas\Desktop\kaziuko kepurė 2\Teresė Ižganaitytė Sinkevičienė2\158094170_433194751237521_2794742957165810056_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2"/>
          <a:stretch/>
        </p:blipFill>
        <p:spPr bwMode="auto">
          <a:xfrm>
            <a:off x="251520" y="1196752"/>
            <a:ext cx="3816424" cy="55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Vartotojas\Desktop\kaziuko kepurė 2\Teresė Ižganaitytė Sinkevičienė2\158693024_258296332440683_75608874087035572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2656"/>
            <a:ext cx="504056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51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Vartotojas\Desktop\kaziuko kepurė 2\nuotraukos po 1\158263234_348329396447401_1207421912197976733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4208" y="2204864"/>
            <a:ext cx="2447925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Vartotojas\Desktop\kaziuko kepurė 2\Jolanta Paškevičienė2\158146050_435609754171482_888528126070133925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86585"/>
            <a:ext cx="2687793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Vartotojas\Desktop\kaziuko kepurė 2\Jolanta Paškevičienė2\158249481_448960823081876_6917879464363623286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2" b="3383"/>
          <a:stretch/>
        </p:blipFill>
        <p:spPr bwMode="auto">
          <a:xfrm>
            <a:off x="179512" y="86585"/>
            <a:ext cx="2808312" cy="344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Vartotojas\Desktop\kaziuko kepurė 2\nuotraukos po 1\157969290_1347945612228135_7711795133500718636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5024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1690350" cy="521027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2188"/>
            <a:ext cx="302433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2656"/>
            <a:ext cx="2756967" cy="3675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Vartotojas\Desktop\kaziuko kepurė 2\nuotraukos po 1\158356545_793962478191755_1004726045112614904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8" b="2842"/>
          <a:stretch/>
        </p:blipFill>
        <p:spPr bwMode="auto">
          <a:xfrm>
            <a:off x="3028282" y="3356992"/>
            <a:ext cx="2848708" cy="330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86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TM02455596[[fn=Pavasaris]]</Template>
  <TotalTime>517</TotalTime>
  <Words>53</Words>
  <Application>Microsoft Office PowerPoint</Application>
  <PresentationFormat>Demonstracija ekrane (4:3)</PresentationFormat>
  <Paragraphs>9</Paragraphs>
  <Slides>46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46</vt:i4>
      </vt:variant>
    </vt:vector>
  </HeadingPairs>
  <TitlesOfParts>
    <vt:vector size="47" baseType="lpstr">
      <vt:lpstr>Spring</vt:lpstr>
      <vt:lpstr>KYBARTŲ VAIKŲ LOPŠELIS-DARŽELIS „KREGŽDUTĖ“</vt:lpstr>
      <vt:lpstr>Suteikti ugdytiniams žinių ir praktinių įgūdžių apie antrinių žaliavų rūšiavimo svarbą, formuoti vaikų supratimą apie gamtą ir jos saugą bei supažindinti su Kaziuko mugės papročiais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KYBARTŲ VAIKŲ LOPŠELIS-DARŽELIS „KREGŽDUTĖ“</dc:title>
  <dc:creator>Vartotojas</dc:creator>
  <cp:lastModifiedBy>Vartotojas</cp:lastModifiedBy>
  <cp:revision>47</cp:revision>
  <dcterms:created xsi:type="dcterms:W3CDTF">2021-03-10T08:40:11Z</dcterms:created>
  <dcterms:modified xsi:type="dcterms:W3CDTF">2021-03-16T09:12:59Z</dcterms:modified>
</cp:coreProperties>
</file>