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81" r:id="rId2"/>
    <p:sldId id="268" r:id="rId3"/>
    <p:sldId id="269" r:id="rId4"/>
    <p:sldId id="266" r:id="rId5"/>
    <p:sldId id="267" r:id="rId6"/>
    <p:sldId id="275" r:id="rId7"/>
    <p:sldId id="270" r:id="rId8"/>
    <p:sldId id="282" r:id="rId9"/>
    <p:sldId id="287" r:id="rId10"/>
    <p:sldId id="286" r:id="rId11"/>
    <p:sldId id="283" r:id="rId12"/>
    <p:sldId id="285" r:id="rId13"/>
    <p:sldId id="284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57" r:id="rId22"/>
    <p:sldId id="258" r:id="rId23"/>
    <p:sldId id="264" r:id="rId24"/>
    <p:sldId id="262" r:id="rId25"/>
    <p:sldId id="280" r:id="rId26"/>
    <p:sldId id="261" r:id="rId27"/>
    <p:sldId id="260" r:id="rId28"/>
    <p:sldId id="265" r:id="rId29"/>
    <p:sldId id="279" r:id="rId30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2874" y="-10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C2227165-4C2D-4767-90AF-FB6F9076A01A}" type="datetimeFigureOut">
              <a:rPr lang="lt-LT" smtClean="0"/>
              <a:t>2021-02-22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2F86E41F-DF1E-447F-840B-4B22AB2F9793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7165-4C2D-4767-90AF-FB6F9076A01A}" type="datetimeFigureOut">
              <a:rPr lang="lt-LT" smtClean="0"/>
              <a:t>2021-02-22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E41F-DF1E-447F-840B-4B22AB2F9793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7165-4C2D-4767-90AF-FB6F9076A01A}" type="datetimeFigureOut">
              <a:rPr lang="lt-LT" smtClean="0"/>
              <a:t>2021-02-22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E41F-DF1E-447F-840B-4B22AB2F9793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7165-4C2D-4767-90AF-FB6F9076A01A}" type="datetimeFigureOut">
              <a:rPr lang="lt-LT" smtClean="0"/>
              <a:t>2021-02-22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E41F-DF1E-447F-840B-4B22AB2F9793}" type="slidenum">
              <a:rPr lang="lt-LT" smtClean="0"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7165-4C2D-4767-90AF-FB6F9076A01A}" type="datetimeFigureOut">
              <a:rPr lang="lt-LT" smtClean="0"/>
              <a:t>2021-02-22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E41F-DF1E-447F-840B-4B22AB2F9793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7165-4C2D-4767-90AF-FB6F9076A01A}" type="datetimeFigureOut">
              <a:rPr lang="lt-LT" smtClean="0"/>
              <a:t>2021-02-22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E41F-DF1E-447F-840B-4B22AB2F9793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7165-4C2D-4767-90AF-FB6F9076A01A}" type="datetimeFigureOut">
              <a:rPr lang="lt-LT" smtClean="0"/>
              <a:t>2021-02-22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E41F-DF1E-447F-840B-4B22AB2F9793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C2227165-4C2D-4767-90AF-FB6F9076A01A}" type="datetimeFigureOut">
              <a:rPr lang="lt-LT" smtClean="0"/>
              <a:t>2021-02-22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2F86E41F-DF1E-447F-840B-4B22AB2F9793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C2227165-4C2D-4767-90AF-FB6F9076A01A}" type="datetimeFigureOut">
              <a:rPr lang="lt-LT" smtClean="0"/>
              <a:t>2021-02-22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2F86E41F-DF1E-447F-840B-4B22AB2F9793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7165-4C2D-4767-90AF-FB6F9076A01A}" type="datetimeFigureOut">
              <a:rPr lang="lt-LT" smtClean="0"/>
              <a:t>2021-02-22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E41F-DF1E-447F-840B-4B22AB2F9793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7165-4C2D-4767-90AF-FB6F9076A01A}" type="datetimeFigureOut">
              <a:rPr lang="lt-LT" smtClean="0"/>
              <a:t>2021-02-22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E41F-DF1E-447F-840B-4B22AB2F9793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2227165-4C2D-4767-90AF-FB6F9076A01A}" type="datetimeFigureOut">
              <a:rPr lang="lt-LT" smtClean="0"/>
              <a:t>2021-02-22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F86E41F-DF1E-447F-840B-4B22AB2F9793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 spd="med" advTm="3000">
    <p:randomBar dir="vert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KYBART</a:t>
            </a:r>
            <a:r>
              <a:rPr lang="lt-LT" sz="28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Ų</a:t>
            </a:r>
            <a:r>
              <a:rPr lang="en-US" sz="28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VAIK</a:t>
            </a:r>
            <a:r>
              <a:rPr lang="lt-LT" sz="28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Ų</a:t>
            </a:r>
            <a:r>
              <a:rPr lang="en-US" sz="28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LOP</a:t>
            </a:r>
            <a:r>
              <a:rPr lang="lt-LT" sz="28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sz="28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ELIS-DAR</a:t>
            </a:r>
            <a:r>
              <a:rPr lang="lt-LT" sz="28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en-US" sz="28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ELIS </a:t>
            </a:r>
            <a:r>
              <a:rPr lang="lt-LT" sz="28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en-US" sz="28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KREG</a:t>
            </a:r>
            <a:r>
              <a:rPr lang="lt-LT" sz="28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en-US" sz="28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DUT</a:t>
            </a:r>
            <a:r>
              <a:rPr lang="lt-LT" sz="28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Ė</a:t>
            </a:r>
            <a:r>
              <a:rPr lang="en-US" sz="28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lt-LT" sz="28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13"/>
          </p:nvPr>
        </p:nvSpPr>
        <p:spPr>
          <a:xfrm>
            <a:off x="827584" y="2121407"/>
            <a:ext cx="7416824" cy="173964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t-LT" sz="3600" b="1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lt-LT" sz="4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KŪRYBINĖS DIRBTUVĖS</a:t>
            </a:r>
            <a:endParaRPr lang="lt-LT" sz="44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14"/>
          </p:nvPr>
        </p:nvSpPr>
        <p:spPr>
          <a:xfrm>
            <a:off x="755576" y="4221089"/>
            <a:ext cx="7632848" cy="15034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lt-LT" sz="5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„DOVANA LIETUVAI“</a:t>
            </a:r>
            <a:endParaRPr lang="lt-LT" sz="5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800869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„BITUČIŲ“ GRUPĖS KOLEKTYVINIAI DARBAI</a:t>
            </a:r>
            <a:endParaRPr lang="lt-LT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Sony\Desktop\FOTO BITUCIU\IMG_20210208_1548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17663"/>
            <a:ext cx="2702718" cy="360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Sony\Desktop\FOTO BITUCIU\IMG_20210208_16204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26"/>
          <a:stretch/>
        </p:blipFill>
        <p:spPr bwMode="auto">
          <a:xfrm>
            <a:off x="4427984" y="2420888"/>
            <a:ext cx="3389768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937327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TRISPALVĖ</a:t>
            </a:r>
            <a:endParaRPr lang="lt-LT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Sony\Desktop\FOTO BITUCIU\IMG_20210211_11413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3" b="12124"/>
          <a:stretch/>
        </p:blipFill>
        <p:spPr bwMode="auto">
          <a:xfrm>
            <a:off x="3210322" y="2377440"/>
            <a:ext cx="3161878" cy="3446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258385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1095023" y="620688"/>
            <a:ext cx="6965245" cy="1152129"/>
          </a:xfrm>
        </p:spPr>
        <p:txBody>
          <a:bodyPr/>
          <a:lstStyle/>
          <a:p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PILYS</a:t>
            </a:r>
            <a:endParaRPr lang="lt-LT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Sony\Desktop\FOTO BITUCIU\HERKUS.jpe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8" t="-11074" r="-5898" b="12499"/>
          <a:stretch/>
        </p:blipFill>
        <p:spPr bwMode="auto">
          <a:xfrm>
            <a:off x="1691680" y="1268760"/>
            <a:ext cx="3816672" cy="501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urinio vietos rezervavimo ženklas 4"/>
          <p:cNvSpPr>
            <a:spLocks noGrp="1"/>
          </p:cNvSpPr>
          <p:nvPr>
            <p:ph sz="quarter" idx="14"/>
          </p:nvPr>
        </p:nvSpPr>
        <p:spPr>
          <a:xfrm>
            <a:off x="6012160" y="4437111"/>
            <a:ext cx="2232248" cy="12874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rgbClr val="FFC000"/>
                </a:solidFill>
                <a:latin typeface="Arial Black" pitchFamily="34" charset="0"/>
              </a:rPr>
              <a:t>HERKUS</a:t>
            </a:r>
            <a:endParaRPr lang="lt-LT" sz="3200" b="1" dirty="0">
              <a:solidFill>
                <a:srgbClr val="FFC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176213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LAUKIU ŠVENČIŲ</a:t>
            </a:r>
            <a:endParaRPr lang="lt-LT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4"/>
          </p:nvPr>
        </p:nvSpPr>
        <p:spPr>
          <a:xfrm>
            <a:off x="5724128" y="4509119"/>
            <a:ext cx="2664296" cy="1152129"/>
          </a:xfrm>
        </p:spPr>
        <p:txBody>
          <a:bodyPr>
            <a:normAutofit/>
          </a:bodyPr>
          <a:lstStyle/>
          <a:p>
            <a:pPr marL="1051560" lvl="3" indent="0">
              <a:buNone/>
            </a:pPr>
            <a:r>
              <a:rPr lang="en-US" sz="3600" b="1" dirty="0" smtClean="0">
                <a:solidFill>
                  <a:srgbClr val="FFC000"/>
                </a:solidFill>
                <a:latin typeface="Arial Black" pitchFamily="34" charset="0"/>
                <a:cs typeface="Times New Roman" pitchFamily="18" charset="0"/>
              </a:rPr>
              <a:t>ELZ</a:t>
            </a:r>
            <a:r>
              <a:rPr lang="lt-LT" sz="3600" b="1" dirty="0" smtClean="0">
                <a:solidFill>
                  <a:srgbClr val="FFC000"/>
                </a:solidFill>
                <a:latin typeface="Arial Black" pitchFamily="34" charset="0"/>
                <a:cs typeface="Times New Roman" pitchFamily="18" charset="0"/>
              </a:rPr>
              <a:t>Ė</a:t>
            </a:r>
            <a:endParaRPr lang="lt-LT" sz="3600" b="1" dirty="0">
              <a:solidFill>
                <a:srgbClr val="FFC000"/>
              </a:solidFill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2050" name="Picture 2" descr="C:\Users\Sony\Desktop\FOTO BITUCIU\received_873991876722110.jpe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9" b="20874"/>
          <a:stretch/>
        </p:blipFill>
        <p:spPr bwMode="auto">
          <a:xfrm>
            <a:off x="1181112" y="2204865"/>
            <a:ext cx="4254984" cy="396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591524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PASTAČIAU AŠ PILĮ</a:t>
            </a:r>
            <a:endParaRPr lang="lt-LT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4"/>
          </p:nvPr>
        </p:nvSpPr>
        <p:spPr>
          <a:xfrm>
            <a:off x="5940152" y="5013176"/>
            <a:ext cx="2880320" cy="1080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b="1" dirty="0" smtClean="0">
                <a:solidFill>
                  <a:srgbClr val="FFC000"/>
                </a:solidFill>
                <a:latin typeface="Arial Black" pitchFamily="34" charset="0"/>
              </a:rPr>
              <a:t>PAULIUS</a:t>
            </a:r>
            <a:endParaRPr lang="lt-LT" sz="3600" b="1" dirty="0">
              <a:solidFill>
                <a:srgbClr val="FFC000"/>
              </a:solidFill>
              <a:latin typeface="Arial Black" pitchFamily="34" charset="0"/>
            </a:endParaRPr>
          </a:p>
        </p:txBody>
      </p:sp>
      <p:pic>
        <p:nvPicPr>
          <p:cNvPr id="9218" name="Picture 2" descr="C:\Users\Sony\Desktop\FB_IMG_161354741969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16832"/>
            <a:ext cx="3158818" cy="424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053483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„BORUŽIUKŲ“ GRUPĖS DOVANA</a:t>
            </a:r>
            <a:endParaRPr lang="lt-LT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4"/>
          </p:nvPr>
        </p:nvSpPr>
        <p:spPr>
          <a:xfrm>
            <a:off x="5364088" y="2119313"/>
            <a:ext cx="1440160" cy="3109887"/>
          </a:xfrm>
        </p:spPr>
        <p:txBody>
          <a:bodyPr/>
          <a:lstStyle/>
          <a:p>
            <a:endParaRPr lang="lt-LT" dirty="0"/>
          </a:p>
        </p:txBody>
      </p:sp>
      <p:pic>
        <p:nvPicPr>
          <p:cNvPr id="5122" name="Picture 2" descr="C:\Users\Sony\Desktop\20210215_152338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2" r="6880"/>
          <a:stretch/>
        </p:blipFill>
        <p:spPr bwMode="auto">
          <a:xfrm rot="5400000">
            <a:off x="4196447" y="2673952"/>
            <a:ext cx="4065566" cy="2594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Sony\Desktop\20210215_13333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693" t="-4907" r="26969" b="4907"/>
          <a:stretch/>
        </p:blipFill>
        <p:spPr bwMode="auto">
          <a:xfrm rot="5400000">
            <a:off x="860780" y="2027652"/>
            <a:ext cx="4631614" cy="296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031416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„EŽIUKŲ“ GRUPĖS</a:t>
            </a:r>
            <a:endParaRPr lang="lt-LT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4"/>
          </p:nvPr>
        </p:nvSpPr>
        <p:spPr>
          <a:xfrm>
            <a:off x="4663440" y="5301208"/>
            <a:ext cx="3724984" cy="7920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  <a:t>BALTIJOS JŪRA LENGVAI SUPA SVAJONIŲ LAIVELĮ...</a:t>
            </a:r>
            <a:endParaRPr lang="lt-LT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Sony\Desktop\IMG_20210219_112705 (1)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02"/>
          <a:stretch/>
        </p:blipFill>
        <p:spPr bwMode="auto">
          <a:xfrm>
            <a:off x="827584" y="1844824"/>
            <a:ext cx="3677204" cy="436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309613"/>
      </p:ext>
    </p:extLst>
  </p:cSld>
  <p:clrMapOvr>
    <a:masterClrMapping/>
  </p:clrMapOvr>
  <p:transition spd="med" advTm="3000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UŽGAVĖNIŲ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BLYNAI</a:t>
            </a:r>
            <a:endParaRPr lang="lt-LT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Vartotojas\Downloads\2,2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430" y="2204863"/>
            <a:ext cx="2579493" cy="389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Vartotojas\Downloads\2 (1)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575" y="2128027"/>
            <a:ext cx="3200400" cy="358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Vartotojas\Downloads\2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204863"/>
            <a:ext cx="3599681" cy="403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628184"/>
      </p:ext>
    </p:extLst>
  </p:cSld>
  <p:clrMapOvr>
    <a:masterClrMapping/>
  </p:clrMapOvr>
  <p:transition spd="med" advTm="3000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95023" y="548681"/>
            <a:ext cx="6965245" cy="1224136"/>
          </a:xfrm>
        </p:spPr>
        <p:txBody>
          <a:bodyPr/>
          <a:lstStyle/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PIEŠIU AŠ GĖLĘ</a:t>
            </a:r>
            <a:endParaRPr lang="lt-LT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4"/>
          </p:nvPr>
        </p:nvSpPr>
        <p:spPr>
          <a:xfrm>
            <a:off x="6228184" y="4797151"/>
            <a:ext cx="1872208" cy="13681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dirty="0" smtClean="0">
                <a:solidFill>
                  <a:srgbClr val="FFC000"/>
                </a:solidFill>
                <a:latin typeface="Arial Black" pitchFamily="34" charset="0"/>
              </a:rPr>
              <a:t>JUSTĖ</a:t>
            </a:r>
            <a:endParaRPr lang="lt-LT" sz="3600" dirty="0">
              <a:solidFill>
                <a:srgbClr val="FFC000"/>
              </a:solidFill>
              <a:latin typeface="Arial Black" pitchFamily="34" charset="0"/>
            </a:endParaRPr>
          </a:p>
        </p:txBody>
      </p:sp>
      <p:pic>
        <p:nvPicPr>
          <p:cNvPr id="5122" name="Picture 2" descr="C:\Users\Sony\Downloads\148982994_418132766141921_4655810899004479566_n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" b="4713"/>
          <a:stretch/>
        </p:blipFill>
        <p:spPr bwMode="auto">
          <a:xfrm>
            <a:off x="1475656" y="1628800"/>
            <a:ext cx="3816672" cy="4792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915144"/>
      </p:ext>
    </p:extLst>
  </p:cSld>
  <p:clrMapOvr>
    <a:masterClrMapping/>
  </p:clrMapOvr>
  <p:transition spd="med" advTm="3000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ŠIRDŽIŲ MEDIS</a:t>
            </a:r>
            <a:endParaRPr lang="lt-LT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4"/>
          </p:nvPr>
        </p:nvSpPr>
        <p:spPr>
          <a:xfrm>
            <a:off x="5508104" y="4797152"/>
            <a:ext cx="2355736" cy="9273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b="1" dirty="0" smtClean="0">
                <a:solidFill>
                  <a:srgbClr val="FFC000"/>
                </a:solidFill>
                <a:latin typeface="Arial Black" pitchFamily="34" charset="0"/>
              </a:rPr>
              <a:t>LIEPA</a:t>
            </a:r>
            <a:endParaRPr lang="lt-LT" sz="3600" b="1" dirty="0">
              <a:solidFill>
                <a:srgbClr val="FFC000"/>
              </a:solidFill>
              <a:latin typeface="Arial Black" pitchFamily="34" charset="0"/>
            </a:endParaRPr>
          </a:p>
        </p:txBody>
      </p:sp>
      <p:pic>
        <p:nvPicPr>
          <p:cNvPr id="2050" name="Picture 2" descr="C:\Users\Sony\Desktop\149538474_3681291161920470_2276850807724083533_n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16833"/>
            <a:ext cx="3348371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243245"/>
      </p:ext>
    </p:extLst>
  </p:cSld>
  <p:clrMapOvr>
    <a:masterClrMapping/>
  </p:clrMapOvr>
  <p:transition spd="med" advTm="3000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95023" y="620689"/>
            <a:ext cx="6965245" cy="1152128"/>
          </a:xfrm>
        </p:spPr>
        <p:txBody>
          <a:bodyPr>
            <a:normAutofit/>
          </a:bodyPr>
          <a:lstStyle/>
          <a:p>
            <a:r>
              <a:rPr lang="lt-LT" sz="48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GĖLĖ</a:t>
            </a:r>
            <a:endParaRPr lang="lt-LT" sz="48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4"/>
          </p:nvPr>
        </p:nvSpPr>
        <p:spPr>
          <a:xfrm>
            <a:off x="5940152" y="4797151"/>
            <a:ext cx="2304256" cy="11521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dirty="0" smtClean="0">
                <a:solidFill>
                  <a:srgbClr val="FFC000"/>
                </a:solidFill>
                <a:latin typeface="Arial Black" pitchFamily="34" charset="0"/>
              </a:rPr>
              <a:t>RUGILĖ</a:t>
            </a:r>
            <a:endParaRPr lang="lt-LT" sz="3600" dirty="0">
              <a:solidFill>
                <a:srgbClr val="FFC000"/>
              </a:solidFill>
              <a:latin typeface="Arial Black" pitchFamily="34" charset="0"/>
            </a:endParaRPr>
          </a:p>
        </p:txBody>
      </p:sp>
      <p:pic>
        <p:nvPicPr>
          <p:cNvPr id="4098" name="Picture 2" descr="C:\Users\Sony\Downloads\149666424_5697036266988839_5439412321722416781_o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30179"/>
            <a:ext cx="3456384" cy="4630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615757"/>
      </p:ext>
    </p:extLst>
  </p:cSld>
  <p:clrMapOvr>
    <a:masterClrMapping/>
  </p:clrMapOvr>
  <p:transition spd="med" advTm="3000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8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ŠIRDELĖ LIETUVAI</a:t>
            </a:r>
            <a:endParaRPr lang="lt-LT" sz="48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4"/>
          </p:nvPr>
        </p:nvSpPr>
        <p:spPr>
          <a:xfrm>
            <a:off x="755576" y="5517232"/>
            <a:ext cx="2520280" cy="792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dirty="0" smtClean="0">
                <a:solidFill>
                  <a:srgbClr val="FFC000"/>
                </a:solidFill>
                <a:latin typeface="Arial Black" pitchFamily="34" charset="0"/>
              </a:rPr>
              <a:t>MILĖJA</a:t>
            </a:r>
            <a:endParaRPr lang="lt-LT" sz="3600" dirty="0">
              <a:solidFill>
                <a:srgbClr val="FFC000"/>
              </a:solidFill>
              <a:latin typeface="Arial Black" pitchFamily="34" charset="0"/>
            </a:endParaRPr>
          </a:p>
        </p:txBody>
      </p:sp>
      <p:pic>
        <p:nvPicPr>
          <p:cNvPr id="1026" name="Picture 2" descr="C:\Users\Vartotojas\Downloads\FB_IMG_16137386387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44824"/>
            <a:ext cx="2804013" cy="3479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Vartotojas\Downloads\FB_IMG_16137393744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589" y="3284984"/>
            <a:ext cx="2380563" cy="297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298448" y="3134253"/>
            <a:ext cx="1473352" cy="1806915"/>
          </a:xfrm>
        </p:spPr>
        <p:txBody>
          <a:bodyPr/>
          <a:lstStyle/>
          <a:p>
            <a:endParaRPr lang="lt-LT" dirty="0"/>
          </a:p>
        </p:txBody>
      </p:sp>
      <p:pic>
        <p:nvPicPr>
          <p:cNvPr id="1028" name="Picture 4" descr="C:\Users\Vartotojas\Downloads\149368432_3658525114183077_3799671601538160058_o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" t="8990" r="6573" b="2934"/>
          <a:stretch/>
        </p:blipFill>
        <p:spPr bwMode="auto">
          <a:xfrm>
            <a:off x="5364089" y="2045234"/>
            <a:ext cx="3096344" cy="2178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6471613"/>
      </p:ext>
    </p:extLst>
  </p:cSld>
  <p:clrMapOvr>
    <a:masterClrMapping/>
  </p:clrMapOvr>
  <p:transition spd="med" advTm="3000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„LAŠIUKŲ“ GRUPĖS DOVANA LIETUVAI</a:t>
            </a:r>
            <a:endParaRPr lang="lt-LT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2500848" cy="3605212"/>
          </a:xfrm>
        </p:spPr>
        <p:txBody>
          <a:bodyPr/>
          <a:lstStyle/>
          <a:p>
            <a:endParaRPr lang="lt-LT"/>
          </a:p>
        </p:txBody>
      </p:sp>
      <p:pic>
        <p:nvPicPr>
          <p:cNvPr id="6146" name="Picture 2" descr="C:\Users\Sony\Desktop\FOTO LASU\20210209_10270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060848"/>
            <a:ext cx="5721697" cy="429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377041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ŠIRDELĖ LIETUVAI</a:t>
            </a:r>
            <a:endParaRPr lang="lt-LT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582083" cy="946648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6" name="Teksto vietos rezervavimo ženklas 5"/>
          <p:cNvSpPr>
            <a:spLocks noGrp="1"/>
          </p:cNvSpPr>
          <p:nvPr>
            <p:ph type="body" sz="quarter" idx="3"/>
          </p:nvPr>
        </p:nvSpPr>
        <p:spPr>
          <a:xfrm>
            <a:off x="4910669" y="4725144"/>
            <a:ext cx="2944368" cy="792087"/>
          </a:xfrm>
        </p:spPr>
        <p:txBody>
          <a:bodyPr>
            <a:noAutofit/>
          </a:bodyPr>
          <a:lstStyle/>
          <a:p>
            <a:r>
              <a:rPr lang="lt-LT" sz="3600" dirty="0" smtClean="0">
                <a:solidFill>
                  <a:srgbClr val="FFC000"/>
                </a:solidFill>
                <a:latin typeface="Arial Black" pitchFamily="34" charset="0"/>
              </a:rPr>
              <a:t>ELZĖ</a:t>
            </a:r>
            <a:endParaRPr lang="lt-LT" sz="3600" dirty="0">
              <a:solidFill>
                <a:srgbClr val="FFC000"/>
              </a:solidFill>
              <a:latin typeface="Arial Black" pitchFamily="34" charset="0"/>
            </a:endParaRPr>
          </a:p>
        </p:txBody>
      </p:sp>
      <p:pic>
        <p:nvPicPr>
          <p:cNvPr id="7170" name="Picture 2" descr="C:\Users\Sony\Desktop\FOTO LASU\147555858_1112448535892360_111123026297722288_n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1640" y="2132856"/>
            <a:ext cx="2948880" cy="393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Sony\Desktop\FOTO LASU\147501020_249072046709756_8896038442552158748_n.jpg"/>
          <p:cNvPicPr>
            <a:picLocks noGrp="1" noChangeAspect="1" noChangeArrowheads="1"/>
          </p:cNvPicPr>
          <p:nvPr>
            <p:ph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5" t="25560" r="675" b="15228"/>
          <a:stretch/>
        </p:blipFill>
        <p:spPr bwMode="auto">
          <a:xfrm>
            <a:off x="5364088" y="2335236"/>
            <a:ext cx="2084784" cy="1645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377401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11218"/>
          </a:xfrm>
        </p:spPr>
        <p:txBody>
          <a:bodyPr/>
          <a:lstStyle/>
          <a:p>
            <a:r>
              <a:rPr lang="lt-LT" b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BALTOJE LIETUVOJE</a:t>
            </a:r>
            <a:endParaRPr lang="lt-LT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quarter" idx="3"/>
          </p:nvPr>
        </p:nvSpPr>
        <p:spPr>
          <a:xfrm flipH="1" flipV="1">
            <a:off x="5004048" y="2945270"/>
            <a:ext cx="288032" cy="195697"/>
          </a:xfrm>
        </p:spPr>
        <p:txBody>
          <a:bodyPr>
            <a:normAutofit fontScale="40000" lnSpcReduction="20000"/>
          </a:bodyPr>
          <a:lstStyle/>
          <a:p>
            <a:endParaRPr lang="lt-LT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14"/>
          </p:nvPr>
        </p:nvSpPr>
        <p:spPr>
          <a:xfrm>
            <a:off x="3563888" y="5733256"/>
            <a:ext cx="4752527" cy="720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3200" b="1" smtClean="0">
                <a:solidFill>
                  <a:srgbClr val="FFC000"/>
                </a:solidFill>
                <a:latin typeface="Arial Black" pitchFamily="34" charset="0"/>
              </a:rPr>
              <a:t>GODA IR DEIVIDAS</a:t>
            </a:r>
            <a:endParaRPr lang="lt-LT" sz="3200" b="1" dirty="0">
              <a:solidFill>
                <a:srgbClr val="FFC000"/>
              </a:solidFill>
              <a:latin typeface="Arial Black" pitchFamily="34" charset="0"/>
            </a:endParaRPr>
          </a:p>
        </p:txBody>
      </p:sp>
      <p:pic>
        <p:nvPicPr>
          <p:cNvPr id="8194" name="Picture 2" descr="C:\Users\Sony\Desktop\20210214_185838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56792"/>
            <a:ext cx="4797468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386877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95023" y="476672"/>
            <a:ext cx="6965245" cy="1543395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„MEŠKUČIŲ“ GRUPĖS KOLEKTYVINIS DARBAS</a:t>
            </a:r>
            <a:endParaRPr lang="lt-LT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411760" y="2348880"/>
            <a:ext cx="1571369" cy="820208"/>
          </a:xfrm>
        </p:spPr>
        <p:txBody>
          <a:bodyPr/>
          <a:lstStyle/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quarter" idx="3"/>
          </p:nvPr>
        </p:nvSpPr>
        <p:spPr>
          <a:xfrm flipH="1" flipV="1">
            <a:off x="3707904" y="4756016"/>
            <a:ext cx="432048" cy="257160"/>
          </a:xfrm>
        </p:spPr>
        <p:txBody>
          <a:bodyPr>
            <a:normAutofit fontScale="62500" lnSpcReduction="20000"/>
          </a:bodyPr>
          <a:lstStyle/>
          <a:p>
            <a:endParaRPr lang="lt-LT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14"/>
          </p:nvPr>
        </p:nvSpPr>
        <p:spPr>
          <a:xfrm>
            <a:off x="4788024" y="3933056"/>
            <a:ext cx="3227832" cy="18635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MANO MIESTAS</a:t>
            </a:r>
            <a:endParaRPr lang="lt-LT" sz="3200" dirty="0">
              <a:solidFill>
                <a:schemeClr val="accent4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0242" name="Picture 2" descr="C:\Users\Sony\Desktop\FOTO MESKU\20210211_104235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4" r="10533"/>
          <a:stretch/>
        </p:blipFill>
        <p:spPr bwMode="auto">
          <a:xfrm rot="5400000">
            <a:off x="667816" y="2652664"/>
            <a:ext cx="4403186" cy="2787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1927451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908720"/>
            <a:ext cx="6965245" cy="1202485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GRAŽIAUSIOS SPALVOS TRYS</a:t>
            </a:r>
            <a:endParaRPr lang="lt-LT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43608" y="5157192"/>
            <a:ext cx="2877718" cy="864096"/>
          </a:xfrm>
        </p:spPr>
        <p:txBody>
          <a:bodyPr>
            <a:normAutofit/>
          </a:bodyPr>
          <a:lstStyle/>
          <a:p>
            <a:r>
              <a:rPr lang="lt-LT" sz="3600" dirty="0" smtClean="0">
                <a:solidFill>
                  <a:srgbClr val="FFC000"/>
                </a:solidFill>
                <a:latin typeface="Arial Black" pitchFamily="34" charset="0"/>
              </a:rPr>
              <a:t>KAMILĖ</a:t>
            </a:r>
            <a:endParaRPr lang="lt-LT" sz="3600" dirty="0">
              <a:solidFill>
                <a:srgbClr val="FFC000"/>
              </a:solidFill>
              <a:latin typeface="Arial Black" pitchFamily="34" charset="0"/>
            </a:endParaRP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quarter" idx="3"/>
          </p:nvPr>
        </p:nvSpPr>
        <p:spPr>
          <a:xfrm>
            <a:off x="4910669" y="3573014"/>
            <a:ext cx="2944368" cy="72009"/>
          </a:xfrm>
        </p:spPr>
        <p:txBody>
          <a:bodyPr>
            <a:normAutofit fontScale="25000" lnSpcReduction="20000"/>
          </a:bodyPr>
          <a:lstStyle/>
          <a:p>
            <a:endParaRPr lang="lt-LT" dirty="0"/>
          </a:p>
        </p:txBody>
      </p:sp>
      <p:pic>
        <p:nvPicPr>
          <p:cNvPr id="11266" name="Picture 2" descr="C:\Users\Sony\Desktop\FOTO MESKU\FB_IMG_1613477015508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302684"/>
            <a:ext cx="3672408" cy="275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Sony\Desktop\FB_IMG_1613380020998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3122715"/>
            <a:ext cx="3667642" cy="275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3108766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TRISPALVĖ PUOKŠTĖ</a:t>
            </a:r>
            <a:endParaRPr lang="lt-LT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123728" y="2122312"/>
            <a:ext cx="1800200" cy="820208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quarter" idx="3"/>
          </p:nvPr>
        </p:nvSpPr>
        <p:spPr>
          <a:xfrm flipH="1" flipV="1">
            <a:off x="3563888" y="3428999"/>
            <a:ext cx="504057" cy="216023"/>
          </a:xfrm>
        </p:spPr>
        <p:txBody>
          <a:bodyPr>
            <a:normAutofit fontScale="47500" lnSpcReduction="20000"/>
          </a:bodyPr>
          <a:lstStyle/>
          <a:p>
            <a:endParaRPr lang="lt-LT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14"/>
          </p:nvPr>
        </p:nvSpPr>
        <p:spPr>
          <a:xfrm>
            <a:off x="6012159" y="4941167"/>
            <a:ext cx="2160241" cy="7834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600" b="1" dirty="0" smtClean="0">
                <a:solidFill>
                  <a:srgbClr val="FFC000"/>
                </a:solidFill>
                <a:latin typeface="Arial Black" pitchFamily="34" charset="0"/>
              </a:rPr>
              <a:t>NOJUS</a:t>
            </a:r>
            <a:endParaRPr lang="lt-LT" sz="3600" b="1" dirty="0">
              <a:solidFill>
                <a:srgbClr val="FFC000"/>
              </a:solidFill>
              <a:latin typeface="Arial Black" pitchFamily="34" charset="0"/>
            </a:endParaRPr>
          </a:p>
        </p:txBody>
      </p:sp>
      <p:pic>
        <p:nvPicPr>
          <p:cNvPr id="12291" name="Picture 3" descr="C:\Users\Sony\Desktop\FOTO MESKU\FB_IMG_1613403846717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88"/>
          <a:stretch/>
        </p:blipFill>
        <p:spPr bwMode="auto">
          <a:xfrm>
            <a:off x="1763688" y="1772816"/>
            <a:ext cx="2731826" cy="4466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085155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TRISPALVĖ</a:t>
            </a:r>
            <a:endParaRPr lang="lt-LT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557869" y="2636912"/>
            <a:ext cx="2510075" cy="305608"/>
          </a:xfrm>
        </p:spPr>
        <p:txBody>
          <a:bodyPr>
            <a:normAutofit fontScale="85000" lnSpcReduction="20000"/>
          </a:bodyPr>
          <a:lstStyle/>
          <a:p>
            <a:endParaRPr lang="lt-LT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quarter" idx="3"/>
          </p:nvPr>
        </p:nvSpPr>
        <p:spPr>
          <a:xfrm>
            <a:off x="1187624" y="3501008"/>
            <a:ext cx="2944368" cy="822960"/>
          </a:xfrm>
        </p:spPr>
        <p:txBody>
          <a:bodyPr/>
          <a:lstStyle/>
          <a:p>
            <a:endParaRPr lang="lt-LT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14"/>
          </p:nvPr>
        </p:nvSpPr>
        <p:spPr>
          <a:xfrm>
            <a:off x="5652120" y="4941167"/>
            <a:ext cx="2808312" cy="9361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3600" dirty="0" smtClean="0">
                <a:solidFill>
                  <a:srgbClr val="FFC000"/>
                </a:solidFill>
                <a:latin typeface="Arial Black" pitchFamily="34" charset="0"/>
              </a:rPr>
              <a:t>ANDRĖJA</a:t>
            </a:r>
            <a:endParaRPr lang="lt-LT" sz="3600" dirty="0">
              <a:solidFill>
                <a:srgbClr val="FFC000"/>
              </a:solidFill>
              <a:latin typeface="Arial Black" pitchFamily="34" charset="0"/>
            </a:endParaRPr>
          </a:p>
        </p:txBody>
      </p:sp>
      <p:pic>
        <p:nvPicPr>
          <p:cNvPr id="13314" name="Picture 2" descr="C:\Users\Sony\Desktop\FOTO MESKU\FB_IMG_1613388137359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" t="20822" r="-797" b="2726"/>
          <a:stretch/>
        </p:blipFill>
        <p:spPr bwMode="auto">
          <a:xfrm>
            <a:off x="1043608" y="1653672"/>
            <a:ext cx="4248472" cy="435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033240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7920879" cy="1471387"/>
          </a:xfrm>
        </p:spPr>
        <p:txBody>
          <a:bodyPr>
            <a:normAutofit/>
          </a:bodyPr>
          <a:lstStyle/>
          <a:p>
            <a:pPr algn="ctr"/>
            <a:r>
              <a:rPr lang="lt-LT" sz="20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lt-LT" sz="22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PELĖDŽIUKŲ“ GRUPĖS VAIKŲ KOLEKTYVINIS DARBAS </a:t>
            </a:r>
            <a:r>
              <a:rPr lang="lt-LT" sz="4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lt-LT" sz="44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KARŪNA LIETUVAI</a:t>
            </a:r>
            <a:r>
              <a:rPr lang="lt-LT" sz="4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endParaRPr lang="lt-LT" sz="4400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Sony\Downloads\20210210_075030.jpg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860032" y="2348880"/>
            <a:ext cx="3189288" cy="360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ony\Desktop\20210210_07485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1" r="14772"/>
          <a:stretch/>
        </p:blipFill>
        <p:spPr bwMode="auto">
          <a:xfrm>
            <a:off x="1187624" y="2348880"/>
            <a:ext cx="3408218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1008219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LAISVĖS VĖJAS</a:t>
            </a:r>
            <a:endParaRPr lang="lt-LT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Sony\Desktop\received_488931732100983 (1)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8353" y="1988840"/>
            <a:ext cx="7480754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59894" y="5847834"/>
            <a:ext cx="2736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 smtClean="0">
                <a:solidFill>
                  <a:srgbClr val="FFC000"/>
                </a:solidFill>
                <a:latin typeface="Arial Black" pitchFamily="34" charset="0"/>
              </a:rPr>
              <a:t>SIMONAS</a:t>
            </a:r>
            <a:endParaRPr lang="lt-LT" sz="3200" b="1" dirty="0">
              <a:solidFill>
                <a:srgbClr val="FFC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450013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027242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MANO LIETUVA</a:t>
            </a:r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lt-LT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7170" name="Picture 2" descr="C:\Users\Sony\Desktop\received_750647475884864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204864"/>
            <a:ext cx="2702718" cy="360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Sony\Desktop\received_437745274009155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685"/>
          <a:stretch/>
        </p:blipFill>
        <p:spPr bwMode="auto">
          <a:xfrm>
            <a:off x="4427984" y="2060848"/>
            <a:ext cx="3294366" cy="352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52120" y="5588674"/>
            <a:ext cx="2254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smtClean="0">
                <a:solidFill>
                  <a:srgbClr val="FFC000"/>
                </a:solidFill>
                <a:latin typeface="Arial Black" pitchFamily="34" charset="0"/>
              </a:rPr>
              <a:t>LUKNĖ</a:t>
            </a:r>
            <a:endParaRPr lang="lt-LT" sz="3200" dirty="0">
              <a:solidFill>
                <a:srgbClr val="FFC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804955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  <a:t>GEDIMINO PILIS</a:t>
            </a:r>
            <a:endParaRPr lang="lt-LT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122" name="Picture 2" descr="C:\Users\Sony\Desktop\received_487043672293296 (1)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688" y="1772816"/>
            <a:ext cx="5760640" cy="4321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6558723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LIETUVA, SVEIKINU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lt-LT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Vartotojas\Desktop\received_1382908888725731.jpe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8574" y="2420889"/>
            <a:ext cx="4984243" cy="325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urinio vietos rezervavimo ženklas 3"/>
          <p:cNvSpPr>
            <a:spLocks noGrp="1"/>
          </p:cNvSpPr>
          <p:nvPr>
            <p:ph sz="quarter" idx="14"/>
          </p:nvPr>
        </p:nvSpPr>
        <p:spPr>
          <a:xfrm>
            <a:off x="5796136" y="4725143"/>
            <a:ext cx="2067704" cy="999381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144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     NOJUS</a:t>
            </a:r>
            <a:endParaRPr lang="lt-LT" sz="14400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25038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  <a:t>PUOKŠTĖ LIETUVAI</a:t>
            </a:r>
            <a:endParaRPr lang="lt-LT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urinio vietos rezervavimo ženklas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6147" name="Picture 3" descr="C:\Users\Sony\Desktop\received_436954647617708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77"/>
          <a:stretch/>
        </p:blipFill>
        <p:spPr bwMode="auto">
          <a:xfrm>
            <a:off x="1403648" y="1759863"/>
            <a:ext cx="6408712" cy="425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91880" y="5373216"/>
            <a:ext cx="2056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 smtClean="0">
                <a:solidFill>
                  <a:srgbClr val="FFC000"/>
                </a:solidFill>
                <a:latin typeface="Arial Black" pitchFamily="34" charset="0"/>
              </a:rPr>
              <a:t>VESTA</a:t>
            </a:r>
            <a:endParaRPr lang="lt-LT" sz="3600" dirty="0">
              <a:solidFill>
                <a:srgbClr val="FFC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680036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AŠ MYLIU LIETUVĄ</a:t>
            </a:r>
            <a:endParaRPr lang="lt-LT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Sony\Desktop\Uggf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6" y="2119313"/>
            <a:ext cx="6815055" cy="410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4096319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PIE</a:t>
            </a:r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</a:rPr>
              <a:t>ŠIU </a:t>
            </a:r>
            <a:r>
              <a:rPr lang="lt-LT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LIETUVĄ</a:t>
            </a:r>
            <a:endParaRPr lang="lt-LT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Sony\Desktop\foto peledu\received_228632405567521 (1).jpe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72"/>
          <a:stretch/>
        </p:blipFill>
        <p:spPr bwMode="auto">
          <a:xfrm>
            <a:off x="2267744" y="2419642"/>
            <a:ext cx="4887838" cy="380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740785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urinio vietos rezervavimo ženklas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3" t="7460" r="153" b="7515"/>
          <a:stretch/>
        </p:blipFill>
        <p:spPr bwMode="auto">
          <a:xfrm>
            <a:off x="720800" y="1700807"/>
            <a:ext cx="7739631" cy="4632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ntraštė 5"/>
          <p:cNvSpPr>
            <a:spLocks noGrp="1"/>
          </p:cNvSpPr>
          <p:nvPr>
            <p:ph type="title"/>
          </p:nvPr>
        </p:nvSpPr>
        <p:spPr>
          <a:xfrm>
            <a:off x="1095023" y="548681"/>
            <a:ext cx="6965245" cy="1296144"/>
          </a:xfrm>
        </p:spPr>
        <p:txBody>
          <a:bodyPr>
            <a:normAutofit/>
          </a:bodyPr>
          <a:lstStyle/>
          <a:p>
            <a:r>
              <a:rPr lang="lt-LT" sz="3200" b="1" dirty="0" smtClean="0">
                <a:solidFill>
                  <a:schemeClr val="accent4">
                    <a:lumMod val="75000"/>
                  </a:schemeClr>
                </a:solidFill>
              </a:rPr>
              <a:t>NUOŠIRDŽIAI DĖKOJAME VAIKUČIAMS IR JŲ TĖVELIAMS </a:t>
            </a:r>
            <a:r>
              <a:rPr lang="lt-LT" sz="3200" b="1" dirty="0" smtClean="0">
                <a:solidFill>
                  <a:schemeClr val="accent4">
                    <a:lumMod val="75000"/>
                  </a:schemeClr>
                </a:solidFill>
                <a:sym typeface="Wingdings" pitchFamily="2" charset="2"/>
              </a:rPr>
              <a:t></a:t>
            </a:r>
            <a:endParaRPr lang="lt-LT" sz="32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298259"/>
      </p:ext>
    </p:extLst>
  </p:cSld>
  <p:clrMapOvr>
    <a:masterClrMapping/>
  </p:clrMapOvr>
  <p:transition spd="med" advTm="3000"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meigtukas">
  <a:themeElements>
    <a:clrScheme name="Smeigtukas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Smeigtukas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meigtuk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372</TotalTime>
  <Words>140</Words>
  <Application>Microsoft Office PowerPoint</Application>
  <PresentationFormat>Demonstracija ekrane (4:3)</PresentationFormat>
  <Paragraphs>57</Paragraphs>
  <Slides>29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29</vt:i4>
      </vt:variant>
    </vt:vector>
  </HeadingPairs>
  <TitlesOfParts>
    <vt:vector size="30" baseType="lpstr">
      <vt:lpstr>Smeigtukas</vt:lpstr>
      <vt:lpstr>KYBARTŲ VAIKŲ LOPŠELIS-DARŽELIS „KREGŽDUTĖ”</vt:lpstr>
      <vt:lpstr>„BITUČIŲ“ GRUPĖS KOLEKTYVINIAI DARBAI</vt:lpstr>
      <vt:lpstr>TRISPALVĖ</vt:lpstr>
      <vt:lpstr>PILYS</vt:lpstr>
      <vt:lpstr>LAUKIU ŠVENČIŲ</vt:lpstr>
      <vt:lpstr>PASTAČIAU AŠ PILĮ</vt:lpstr>
      <vt:lpstr>„BORUŽIUKŲ“ GRUPĖS DOVANA</vt:lpstr>
      <vt:lpstr>„EŽIUKŲ“ GRUPĖS</vt:lpstr>
      <vt:lpstr>UŽGAVĖNIŲ BLYNAI</vt:lpstr>
      <vt:lpstr>PIEŠIU AŠ GĖLĘ</vt:lpstr>
      <vt:lpstr>ŠIRDŽIŲ MEDIS</vt:lpstr>
      <vt:lpstr>GĖLĖ</vt:lpstr>
      <vt:lpstr>ŠIRDELĖ LIETUVAI</vt:lpstr>
      <vt:lpstr>„LAŠIUKŲ“ GRUPĖS DOVANA LIETUVAI</vt:lpstr>
      <vt:lpstr>ŠIRDELĖ LIETUVAI</vt:lpstr>
      <vt:lpstr>BALTOJE LIETUVOJE</vt:lpstr>
      <vt:lpstr>„MEŠKUČIŲ“ GRUPĖS KOLEKTYVINIS DARBAS</vt:lpstr>
      <vt:lpstr>GRAŽIAUSIOS SPALVOS TRYS</vt:lpstr>
      <vt:lpstr>TRISPALVĖ PUOKŠTĖ</vt:lpstr>
      <vt:lpstr>TRISPALVĖ</vt:lpstr>
      <vt:lpstr>„PELĖDŽIUKŲ“ GRUPĖS VAIKŲ KOLEKTYVINIS DARBAS „KARŪNA LIETUVAI“</vt:lpstr>
      <vt:lpstr>LAISVĖS VĖJAS</vt:lpstr>
      <vt:lpstr>MANO LIETUVA </vt:lpstr>
      <vt:lpstr>GEDIMINO PILIS</vt:lpstr>
      <vt:lpstr>LIETUVA, SVEIKINU!</vt:lpstr>
      <vt:lpstr>PUOKŠTĖ LIETUVAI</vt:lpstr>
      <vt:lpstr>AŠ MYLIU LIETUVĄ</vt:lpstr>
      <vt:lpstr>PIEŠIU LIETUVĄ</vt:lpstr>
      <vt:lpstr>NUOŠIRDŽIAI DĖKOJAME VAIKUČIAMS IR JŲ TĖVELIAMS 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KYBARTŲ VAIKŲ LOPŠELIS-DARŽELIS „KREGŽDUTĖ“</dc:title>
  <dc:creator>Sony</dc:creator>
  <cp:lastModifiedBy>Vartotojas</cp:lastModifiedBy>
  <cp:revision>45</cp:revision>
  <dcterms:created xsi:type="dcterms:W3CDTF">2021-02-15T16:48:20Z</dcterms:created>
  <dcterms:modified xsi:type="dcterms:W3CDTF">2021-02-22T08:54:44Z</dcterms:modified>
</cp:coreProperties>
</file>