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81" r:id="rId2"/>
    <p:sldId id="268" r:id="rId3"/>
    <p:sldId id="269" r:id="rId4"/>
    <p:sldId id="266" r:id="rId5"/>
    <p:sldId id="267" r:id="rId6"/>
    <p:sldId id="275" r:id="rId7"/>
    <p:sldId id="270" r:id="rId8"/>
    <p:sldId id="282" r:id="rId9"/>
    <p:sldId id="287" r:id="rId10"/>
    <p:sldId id="286" r:id="rId11"/>
    <p:sldId id="283" r:id="rId12"/>
    <p:sldId id="285" r:id="rId13"/>
    <p:sldId id="284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57" r:id="rId22"/>
    <p:sldId id="258" r:id="rId23"/>
    <p:sldId id="264" r:id="rId24"/>
    <p:sldId id="262" r:id="rId25"/>
    <p:sldId id="280" r:id="rId26"/>
    <p:sldId id="261" r:id="rId27"/>
    <p:sldId id="260" r:id="rId28"/>
    <p:sldId id="265" r:id="rId29"/>
    <p:sldId id="279" r:id="rId3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2227165-4C2D-4767-90AF-FB6F9076A01A}" type="datetimeFigureOut">
              <a:rPr lang="lt-LT" smtClean="0"/>
              <a:t>2021-02-22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86E41F-DF1E-447F-840B-4B22AB2F9793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 advTm="3000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KYBART</a:t>
            </a:r>
            <a:r>
              <a:rPr lang="lt-LT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VAIK</a:t>
            </a:r>
            <a:r>
              <a:rPr lang="lt-LT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</a:t>
            </a:r>
            <a:r>
              <a:rPr lang="lt-LT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ELIS-DAR</a:t>
            </a:r>
            <a:r>
              <a:rPr lang="lt-LT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 </a:t>
            </a:r>
            <a:r>
              <a:rPr lang="lt-LT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KREG</a:t>
            </a:r>
            <a:r>
              <a:rPr lang="lt-LT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lt-LT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lt-LT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13"/>
          </p:nvPr>
        </p:nvSpPr>
        <p:spPr>
          <a:xfrm>
            <a:off x="827584" y="2121407"/>
            <a:ext cx="7416824" cy="17396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3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KŪRYBINĖS DIRBTUVĖS</a:t>
            </a:r>
            <a:endParaRPr lang="lt-LT" sz="4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14"/>
          </p:nvPr>
        </p:nvSpPr>
        <p:spPr>
          <a:xfrm>
            <a:off x="755576" y="4221089"/>
            <a:ext cx="7632848" cy="15034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„DOVANA LIETUVAI“</a:t>
            </a:r>
            <a:endParaRPr lang="lt-LT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00869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1224136"/>
          </a:xfrm>
        </p:spPr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PIEŠIU AŠ GĖLĘ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6228184" y="4797151"/>
            <a:ext cx="1872208" cy="136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smtClean="0">
                <a:solidFill>
                  <a:srgbClr val="FFC000"/>
                </a:solidFill>
                <a:latin typeface="Arial Black" pitchFamily="34" charset="0"/>
              </a:rPr>
              <a:t>JUSTĖ</a:t>
            </a:r>
            <a:endParaRPr lang="lt-LT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Sony\Downloads\148982994_418132766141921_4655810899004479566_n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b="4713"/>
          <a:stretch/>
        </p:blipFill>
        <p:spPr bwMode="auto">
          <a:xfrm>
            <a:off x="1475656" y="1628800"/>
            <a:ext cx="3816672" cy="47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915144"/>
      </p:ext>
    </p:extLst>
  </p:cSld>
  <p:clrMapOvr>
    <a:masterClrMapping/>
  </p:clrMapOvr>
  <p:transition spd="med" advTm="3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ŠIRDŽIŲ MEDIS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5508104" y="4797152"/>
            <a:ext cx="2355736" cy="927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b="1" dirty="0" smtClean="0">
                <a:solidFill>
                  <a:srgbClr val="FFC000"/>
                </a:solidFill>
                <a:latin typeface="Arial Black" pitchFamily="34" charset="0"/>
              </a:rPr>
              <a:t>LIEPA</a:t>
            </a:r>
            <a:endParaRPr lang="lt-LT" sz="3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Sony\Desktop\149538474_3681291161920470_2276850807724083533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3"/>
            <a:ext cx="334837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43245"/>
      </p:ext>
    </p:extLst>
  </p:cSld>
  <p:clrMapOvr>
    <a:masterClrMapping/>
  </p:clrMapOvr>
  <p:transition spd="med" advTm="3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1152128"/>
          </a:xfrm>
        </p:spPr>
        <p:txBody>
          <a:bodyPr>
            <a:normAutofit/>
          </a:bodyPr>
          <a:lstStyle/>
          <a:p>
            <a:r>
              <a:rPr lang="lt-LT" sz="4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GĖLĖ</a:t>
            </a:r>
            <a:endParaRPr lang="lt-LT" sz="4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5940152" y="4797151"/>
            <a:ext cx="2304256" cy="1152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smtClean="0">
                <a:solidFill>
                  <a:srgbClr val="FFC000"/>
                </a:solidFill>
                <a:latin typeface="Arial Black" pitchFamily="34" charset="0"/>
              </a:rPr>
              <a:t>RUGILĖ</a:t>
            </a:r>
            <a:endParaRPr lang="lt-LT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Sony\Downloads\149666424_5697036266988839_5439412321722416781_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0179"/>
            <a:ext cx="3456384" cy="463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15757"/>
      </p:ext>
    </p:extLst>
  </p:cSld>
  <p:clrMapOvr>
    <a:masterClrMapping/>
  </p:clrMapOvr>
  <p:transition spd="med" advTm="3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ŠIRDELĖ LIETUVAI</a:t>
            </a:r>
            <a:endParaRPr lang="lt-LT" sz="4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755576" y="5517232"/>
            <a:ext cx="252028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smtClean="0">
                <a:solidFill>
                  <a:srgbClr val="FFC000"/>
                </a:solidFill>
                <a:latin typeface="Arial Black" pitchFamily="34" charset="0"/>
              </a:rPr>
              <a:t>MILĖJA</a:t>
            </a:r>
            <a:endParaRPr lang="lt-LT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Vartotojas\Downloads\FB_IMG_1613738638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804013" cy="34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rtotojas\Downloads\FB_IMG_1613739374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89" y="3284984"/>
            <a:ext cx="2380563" cy="29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1298448" y="3134253"/>
            <a:ext cx="1473352" cy="1806915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028" name="Picture 4" descr="C:\Users\Vartotojas\Downloads\149368432_3658525114183077_3799671601538160058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8990" r="6573" b="2934"/>
          <a:stretch/>
        </p:blipFill>
        <p:spPr bwMode="auto">
          <a:xfrm>
            <a:off x="5364089" y="2045234"/>
            <a:ext cx="3096344" cy="21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71613"/>
      </p:ext>
    </p:extLst>
  </p:cSld>
  <p:clrMapOvr>
    <a:masterClrMapping/>
  </p:clrMapOvr>
  <p:transition spd="med" advTm="3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„LAŠIUKŲ“ GRUPĖS DOVANA LIETUVAI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2500848" cy="3605212"/>
          </a:xfrm>
        </p:spPr>
        <p:txBody>
          <a:bodyPr/>
          <a:lstStyle/>
          <a:p>
            <a:endParaRPr lang="lt-LT"/>
          </a:p>
        </p:txBody>
      </p:sp>
      <p:pic>
        <p:nvPicPr>
          <p:cNvPr id="6146" name="Picture 2" descr="C:\Users\Sony\Desktop\FOTO LASU\20210209_1027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721697" cy="42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77041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ŠIRDELĖ LIETUVAI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582083" cy="946648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>
          <a:xfrm>
            <a:off x="4910669" y="4725144"/>
            <a:ext cx="2944368" cy="792087"/>
          </a:xfrm>
        </p:spPr>
        <p:txBody>
          <a:bodyPr>
            <a:noAutofit/>
          </a:bodyPr>
          <a:lstStyle/>
          <a:p>
            <a:r>
              <a:rPr lang="lt-LT" sz="3600" dirty="0" smtClean="0">
                <a:solidFill>
                  <a:srgbClr val="FFC000"/>
                </a:solidFill>
                <a:latin typeface="Arial Black" pitchFamily="34" charset="0"/>
              </a:rPr>
              <a:t>ELZĖ</a:t>
            </a:r>
            <a:endParaRPr lang="lt-LT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Sony\Desktop\FOTO LASU\147555858_1112448535892360_111123026297722288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132856"/>
            <a:ext cx="2948880" cy="39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ny\Desktop\FOTO LASU\147501020_249072046709756_8896038442552158748_n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" t="25560" r="675" b="15228"/>
          <a:stretch/>
        </p:blipFill>
        <p:spPr bwMode="auto">
          <a:xfrm>
            <a:off x="5364088" y="2335236"/>
            <a:ext cx="2084784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77401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lt-LT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BALTOJE LIETUVOJE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3"/>
          </p:nvPr>
        </p:nvSpPr>
        <p:spPr>
          <a:xfrm flipH="1" flipV="1">
            <a:off x="5004048" y="2945270"/>
            <a:ext cx="288032" cy="195697"/>
          </a:xfrm>
        </p:spPr>
        <p:txBody>
          <a:bodyPr>
            <a:normAutofit fontScale="40000" lnSpcReduction="20000"/>
          </a:bodyPr>
          <a:lstStyle/>
          <a:p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14"/>
          </p:nvPr>
        </p:nvSpPr>
        <p:spPr>
          <a:xfrm>
            <a:off x="3563888" y="5733256"/>
            <a:ext cx="475252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b="1" smtClean="0">
                <a:solidFill>
                  <a:srgbClr val="FFC000"/>
                </a:solidFill>
                <a:latin typeface="Arial Black" pitchFamily="34" charset="0"/>
              </a:rPr>
              <a:t>GODA IR DEIVIDAS</a:t>
            </a:r>
            <a:endParaRPr lang="lt-LT" sz="32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Sony\Desktop\20210214_1858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479746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86877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543395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„MEŠKUČIŲ“ GRUPĖS KOLEKTYVINIS DARBAS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411760" y="2348880"/>
            <a:ext cx="1571369" cy="820208"/>
          </a:xfrm>
        </p:spPr>
        <p:txBody>
          <a:bodyPr/>
          <a:lstStyle/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3"/>
          </p:nvPr>
        </p:nvSpPr>
        <p:spPr>
          <a:xfrm flipH="1" flipV="1">
            <a:off x="3707904" y="4756016"/>
            <a:ext cx="432048" cy="257160"/>
          </a:xfrm>
        </p:spPr>
        <p:txBody>
          <a:bodyPr>
            <a:normAutofit fontScale="62500" lnSpcReduction="20000"/>
          </a:bodyPr>
          <a:lstStyle/>
          <a:p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14"/>
          </p:nvPr>
        </p:nvSpPr>
        <p:spPr>
          <a:xfrm>
            <a:off x="4788024" y="3933056"/>
            <a:ext cx="3227832" cy="1863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MANO MIESTAS</a:t>
            </a:r>
            <a:endParaRPr lang="lt-LT" sz="32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Sony\Desktop\FOTO MESKU\20210211_10423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r="10533"/>
          <a:stretch/>
        </p:blipFill>
        <p:spPr bwMode="auto">
          <a:xfrm rot="5400000">
            <a:off x="667816" y="2652664"/>
            <a:ext cx="4403186" cy="27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27451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GRAŽIAUSIOS SPALVOS TRYS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043608" y="5157192"/>
            <a:ext cx="2877718" cy="864096"/>
          </a:xfrm>
        </p:spPr>
        <p:txBody>
          <a:bodyPr>
            <a:normAutofit/>
          </a:bodyPr>
          <a:lstStyle/>
          <a:p>
            <a:r>
              <a:rPr lang="lt-LT" sz="3600" dirty="0" smtClean="0">
                <a:solidFill>
                  <a:srgbClr val="FFC000"/>
                </a:solidFill>
                <a:latin typeface="Arial Black" pitchFamily="34" charset="0"/>
              </a:rPr>
              <a:t>KAMILĖ</a:t>
            </a:r>
            <a:endParaRPr lang="lt-LT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3"/>
          </p:nvPr>
        </p:nvSpPr>
        <p:spPr>
          <a:xfrm>
            <a:off x="4910669" y="3573014"/>
            <a:ext cx="2944368" cy="72009"/>
          </a:xfrm>
        </p:spPr>
        <p:txBody>
          <a:bodyPr>
            <a:normAutofit fontScale="25000" lnSpcReduction="20000"/>
          </a:bodyPr>
          <a:lstStyle/>
          <a:p>
            <a:endParaRPr lang="lt-LT" dirty="0"/>
          </a:p>
        </p:txBody>
      </p:sp>
      <p:pic>
        <p:nvPicPr>
          <p:cNvPr id="11266" name="Picture 2" descr="C:\Users\Sony\Desktop\FOTO MESKU\FB_IMG_16134770155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2684"/>
            <a:ext cx="3672408" cy="27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ony\Desktop\FB_IMG_161338002099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22715"/>
            <a:ext cx="3667642" cy="27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08766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TRISPALVĖ PUOKŠTĖ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123728" y="2122312"/>
            <a:ext cx="1800200" cy="820208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3"/>
          </p:nvPr>
        </p:nvSpPr>
        <p:spPr>
          <a:xfrm flipH="1" flipV="1">
            <a:off x="3563888" y="3428999"/>
            <a:ext cx="504057" cy="216023"/>
          </a:xfrm>
        </p:spPr>
        <p:txBody>
          <a:bodyPr>
            <a:normAutofit fontScale="47500" lnSpcReduction="20000"/>
          </a:bodyPr>
          <a:lstStyle/>
          <a:p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14"/>
          </p:nvPr>
        </p:nvSpPr>
        <p:spPr>
          <a:xfrm>
            <a:off x="6012159" y="4941167"/>
            <a:ext cx="2160241" cy="783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b="1" dirty="0" smtClean="0">
                <a:solidFill>
                  <a:srgbClr val="FFC000"/>
                </a:solidFill>
                <a:latin typeface="Arial Black" pitchFamily="34" charset="0"/>
              </a:rPr>
              <a:t>NOJUS</a:t>
            </a:r>
            <a:endParaRPr lang="lt-LT" sz="3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2291" name="Picture 3" descr="C:\Users\Sony\Desktop\FOTO MESKU\FB_IMG_161340384671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1763688" y="1772816"/>
            <a:ext cx="2731826" cy="44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85155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„BITUČIŲ“ GRUPĖS KOLEKTYVINIAI DARBAI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ony\Desktop\FOTO BITUCIU\IMG_20210208_154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17663"/>
            <a:ext cx="270271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ny\Desktop\FOTO BITUCIU\IMG_20210208_162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6"/>
          <a:stretch/>
        </p:blipFill>
        <p:spPr bwMode="auto">
          <a:xfrm>
            <a:off x="4427984" y="2420888"/>
            <a:ext cx="33897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37327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TRISPALVĖ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557869" y="2636912"/>
            <a:ext cx="2510075" cy="305608"/>
          </a:xfrm>
        </p:spPr>
        <p:txBody>
          <a:bodyPr>
            <a:normAutofit fontScale="85000" lnSpcReduction="20000"/>
          </a:bodyPr>
          <a:lstStyle/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3"/>
          </p:nvPr>
        </p:nvSpPr>
        <p:spPr>
          <a:xfrm>
            <a:off x="1187624" y="3501008"/>
            <a:ext cx="2944368" cy="82296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14"/>
          </p:nvPr>
        </p:nvSpPr>
        <p:spPr>
          <a:xfrm>
            <a:off x="5652120" y="4941167"/>
            <a:ext cx="2808312" cy="936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600" dirty="0" smtClean="0">
                <a:solidFill>
                  <a:srgbClr val="FFC000"/>
                </a:solidFill>
                <a:latin typeface="Arial Black" pitchFamily="34" charset="0"/>
              </a:rPr>
              <a:t>ANDRĖJA</a:t>
            </a:r>
            <a:endParaRPr lang="lt-LT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3314" name="Picture 2" descr="C:\Users\Sony\Desktop\FOTO MESKU\FB_IMG_161338813735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t="20822" r="-797" b="2726"/>
          <a:stretch/>
        </p:blipFill>
        <p:spPr bwMode="auto">
          <a:xfrm>
            <a:off x="1043608" y="1653672"/>
            <a:ext cx="4248472" cy="43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33240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79" cy="1471387"/>
          </a:xfrm>
        </p:spPr>
        <p:txBody>
          <a:bodyPr>
            <a:normAutofit/>
          </a:bodyPr>
          <a:lstStyle/>
          <a:p>
            <a:pPr algn="ctr"/>
            <a:r>
              <a:rPr lang="lt-LT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lt-LT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PELĖDŽIUKŲ“ GRUPĖS VAIKŲ KOLEKTYVINIS DARBAS </a:t>
            </a:r>
            <a:r>
              <a:rPr lang="lt-LT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lt-LT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KARŪNA LIETUVAI</a:t>
            </a:r>
            <a:r>
              <a:rPr lang="lt-LT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lt-LT" sz="4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ony\Downloads\20210210_075030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860032" y="2348880"/>
            <a:ext cx="318928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ny\Desktop\20210210_0748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14772"/>
          <a:stretch/>
        </p:blipFill>
        <p:spPr bwMode="auto">
          <a:xfrm>
            <a:off x="1187624" y="2348880"/>
            <a:ext cx="340821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08219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LAISVĖS VĖJAS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ony\Desktop\received_488931732100983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353" y="1988840"/>
            <a:ext cx="748075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9894" y="584783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 smtClean="0">
                <a:solidFill>
                  <a:srgbClr val="FFC000"/>
                </a:solidFill>
                <a:latin typeface="Arial Black" pitchFamily="34" charset="0"/>
              </a:rPr>
              <a:t>SIMONAS</a:t>
            </a:r>
            <a:endParaRPr lang="lt-LT" sz="32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50013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27242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MANO LIETUVA</a:t>
            </a:r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lt-LT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Sony\Desktop\received_75064747588486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270271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ny\Desktop\received_43774527400915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5"/>
          <a:stretch/>
        </p:blipFill>
        <p:spPr bwMode="auto">
          <a:xfrm>
            <a:off x="4427984" y="2060848"/>
            <a:ext cx="3294366" cy="35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5588674"/>
            <a:ext cx="225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rgbClr val="FFC000"/>
                </a:solidFill>
                <a:latin typeface="Arial Black" pitchFamily="34" charset="0"/>
              </a:rPr>
              <a:t>LUKNĖ</a:t>
            </a:r>
            <a:endParaRPr lang="lt-LT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04955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  <a:t>GEDIMINO PILIS</a:t>
            </a:r>
            <a:endParaRPr lang="lt-L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Sony\Desktop\received_487043672293296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772816"/>
            <a:ext cx="5760640" cy="43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58723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LIETUVA, SVEIKINU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Vartotojas\Desktop\received_1382908888725731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574" y="2420889"/>
            <a:ext cx="4984243" cy="32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5796136" y="4725143"/>
            <a:ext cx="2067704" cy="999381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4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    NOJUS</a:t>
            </a:r>
            <a:endParaRPr lang="lt-LT" sz="14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5038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  <a:t>PUOKŠTĖ LIETUVAI</a:t>
            </a:r>
            <a:endParaRPr lang="lt-L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urinio vietos rezervavimo ženklas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7" name="Picture 3" descr="C:\Users\Sony\Desktop\received_43695464761770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7"/>
          <a:stretch/>
        </p:blipFill>
        <p:spPr bwMode="auto">
          <a:xfrm>
            <a:off x="1403648" y="1759863"/>
            <a:ext cx="6408712" cy="42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5373216"/>
            <a:ext cx="205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solidFill>
                  <a:srgbClr val="FFC000"/>
                </a:solidFill>
                <a:latin typeface="Arial Black" pitchFamily="34" charset="0"/>
              </a:rPr>
              <a:t>VESTA</a:t>
            </a:r>
            <a:endParaRPr lang="lt-LT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80036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AŠ MYLIU LIETUVĄ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ony\Desktop\Ugg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119313"/>
            <a:ext cx="6815055" cy="41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96319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PIE</a:t>
            </a:r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  <a:t>ŠIU </a:t>
            </a:r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LIETUVĄ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ny\Desktop\foto peledu\received_228632405567521 (1)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/>
          <a:stretch/>
        </p:blipFill>
        <p:spPr bwMode="auto">
          <a:xfrm>
            <a:off x="2267744" y="2419642"/>
            <a:ext cx="4887838" cy="38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40785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7460" r="153" b="7515"/>
          <a:stretch/>
        </p:blipFill>
        <p:spPr bwMode="auto">
          <a:xfrm>
            <a:off x="720800" y="1700807"/>
            <a:ext cx="7739631" cy="46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1296144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4">
                    <a:lumMod val="75000"/>
                  </a:schemeClr>
                </a:solidFill>
              </a:rPr>
              <a:t>NUOŠIRDŽIAI DĖKOJAME VAIKUČIAMS IR JŲ TĖVELIAMS </a:t>
            </a:r>
            <a:r>
              <a:rPr lang="lt-LT" sz="3200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lt-LT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98259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TRISPALVĖ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ony\Desktop\FOTO BITUCIU\IMG_20210211_11413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b="12124"/>
          <a:stretch/>
        </p:blipFill>
        <p:spPr bwMode="auto">
          <a:xfrm>
            <a:off x="3210322" y="2377440"/>
            <a:ext cx="3161878" cy="3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58385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152129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PILYS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ny\Desktop\FOTO BITUCIU\HERKUS.jpe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-11074" r="-5898" b="12499"/>
          <a:stretch/>
        </p:blipFill>
        <p:spPr bwMode="auto">
          <a:xfrm>
            <a:off x="1691680" y="1268760"/>
            <a:ext cx="3816672" cy="50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urinio vietos rezervavimo ženklas 4"/>
          <p:cNvSpPr>
            <a:spLocks noGrp="1"/>
          </p:cNvSpPr>
          <p:nvPr>
            <p:ph sz="quarter" idx="14"/>
          </p:nvPr>
        </p:nvSpPr>
        <p:spPr>
          <a:xfrm>
            <a:off x="6012160" y="4437111"/>
            <a:ext cx="2232248" cy="1287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C000"/>
                </a:solidFill>
                <a:latin typeface="Arial Black" pitchFamily="34" charset="0"/>
              </a:rPr>
              <a:t>HERKUS</a:t>
            </a:r>
            <a:endParaRPr lang="lt-LT" sz="32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76213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LAUKIU ŠVENČIŲ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5724128" y="4509119"/>
            <a:ext cx="2664296" cy="1152129"/>
          </a:xfrm>
        </p:spPr>
        <p:txBody>
          <a:bodyPr>
            <a:normAutofit/>
          </a:bodyPr>
          <a:lstStyle/>
          <a:p>
            <a:pPr marL="1051560" lvl="3" indent="0"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ELZ</a:t>
            </a:r>
            <a:r>
              <a:rPr lang="lt-LT" sz="3600" b="1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Ė</a:t>
            </a:r>
            <a:endParaRPr lang="lt-LT" sz="3600" b="1" dirty="0">
              <a:solidFill>
                <a:srgbClr val="FFC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Sony\Desktop\FOTO BITUCIU\received_873991876722110.jpe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9" b="20874"/>
          <a:stretch/>
        </p:blipFill>
        <p:spPr bwMode="auto">
          <a:xfrm>
            <a:off x="1181112" y="2204865"/>
            <a:ext cx="4254984" cy="39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91524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PASTAČIAU AŠ PILĮ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5940152" y="5013176"/>
            <a:ext cx="288032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b="1" dirty="0" smtClean="0">
                <a:solidFill>
                  <a:srgbClr val="FFC000"/>
                </a:solidFill>
                <a:latin typeface="Arial Black" pitchFamily="34" charset="0"/>
              </a:rPr>
              <a:t>PAULIUS</a:t>
            </a:r>
            <a:endParaRPr lang="lt-LT" sz="3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Sony\Desktop\FB_IMG_16135474196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3158818" cy="42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53483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„BORUŽIUKŲ“ GRUPĖS DOVANA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5364088" y="2119313"/>
            <a:ext cx="1440160" cy="3109887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5122" name="Picture 2" descr="C:\Users\Sony\Desktop\20210215_15233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r="6880"/>
          <a:stretch/>
        </p:blipFill>
        <p:spPr bwMode="auto">
          <a:xfrm rot="5400000">
            <a:off x="4196447" y="2673952"/>
            <a:ext cx="4065566" cy="25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ny\Desktop\20210215_1333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93" t="-4907" r="26969" b="4907"/>
          <a:stretch/>
        </p:blipFill>
        <p:spPr bwMode="auto">
          <a:xfrm rot="5400000">
            <a:off x="860780" y="2027652"/>
            <a:ext cx="4631614" cy="29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31416"/>
      </p:ext>
    </p:extLst>
  </p:cSld>
  <p:clrMapOvr>
    <a:masterClrMapping/>
  </p:clrMapOvr>
  <p:transition spd="med" advTm="3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„EŽIUKŲ“ GRUPĖS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4663440" y="5301208"/>
            <a:ext cx="3724984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</a:rPr>
              <a:t>BALTIJOS JŪRA LENGVAI SUPA SVAJONIŲ LAIVELĮ...</a:t>
            </a:r>
            <a:endParaRPr lang="lt-L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ony\Desktop\IMG_20210219_112705 (1)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 bwMode="auto">
          <a:xfrm>
            <a:off x="827584" y="1844824"/>
            <a:ext cx="3677204" cy="436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09613"/>
      </p:ext>
    </p:extLst>
  </p:cSld>
  <p:clrMapOvr>
    <a:masterClrMapping/>
  </p:clrMapOvr>
  <p:transition spd="med" advTm="3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UŽGAVĖNIŲ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BLYNAI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Vartotojas\Downloads\2,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30" y="2204863"/>
            <a:ext cx="2579493" cy="389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rtotojas\Downloads\2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128027"/>
            <a:ext cx="3200400" cy="35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rtotojas\Downloads\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4863"/>
            <a:ext cx="3599681" cy="40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28184"/>
      </p:ext>
    </p:extLst>
  </p:cSld>
  <p:clrMapOvr>
    <a:masterClrMapping/>
  </p:clrMapOvr>
  <p:transition spd="med" advTm="3000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meigtukas">
  <a:themeElements>
    <a:clrScheme name="Smeigtukas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meigtukas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eigtuk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372</TotalTime>
  <Words>140</Words>
  <Application>Microsoft Office PowerPoint</Application>
  <PresentationFormat>Demonstracija ekrane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29</vt:i4>
      </vt:variant>
    </vt:vector>
  </HeadingPairs>
  <TitlesOfParts>
    <vt:vector size="30" baseType="lpstr">
      <vt:lpstr>Smeigtukas</vt:lpstr>
      <vt:lpstr>KYBARTŲ VAIKŲ LOPŠELIS-DARŽELIS „KREGŽDUTĖ”</vt:lpstr>
      <vt:lpstr>„BITUČIŲ“ GRUPĖS KOLEKTYVINIAI DARBAI</vt:lpstr>
      <vt:lpstr>TRISPALVĖ</vt:lpstr>
      <vt:lpstr>PILYS</vt:lpstr>
      <vt:lpstr>LAUKIU ŠVENČIŲ</vt:lpstr>
      <vt:lpstr>PASTAČIAU AŠ PILĮ</vt:lpstr>
      <vt:lpstr>„BORUŽIUKŲ“ GRUPĖS DOVANA</vt:lpstr>
      <vt:lpstr>„EŽIUKŲ“ GRUPĖS</vt:lpstr>
      <vt:lpstr>UŽGAVĖNIŲ BLYNAI</vt:lpstr>
      <vt:lpstr>PIEŠIU AŠ GĖLĘ</vt:lpstr>
      <vt:lpstr>ŠIRDŽIŲ MEDIS</vt:lpstr>
      <vt:lpstr>GĖLĖ</vt:lpstr>
      <vt:lpstr>ŠIRDELĖ LIETUVAI</vt:lpstr>
      <vt:lpstr>„LAŠIUKŲ“ GRUPĖS DOVANA LIETUVAI</vt:lpstr>
      <vt:lpstr>ŠIRDELĖ LIETUVAI</vt:lpstr>
      <vt:lpstr>BALTOJE LIETUVOJE</vt:lpstr>
      <vt:lpstr>„MEŠKUČIŲ“ GRUPĖS KOLEKTYVINIS DARBAS</vt:lpstr>
      <vt:lpstr>GRAŽIAUSIOS SPALVOS TRYS</vt:lpstr>
      <vt:lpstr>TRISPALVĖ PUOKŠTĖ</vt:lpstr>
      <vt:lpstr>TRISPALVĖ</vt:lpstr>
      <vt:lpstr>„PELĖDŽIUKŲ“ GRUPĖS VAIKŲ KOLEKTYVINIS DARBAS „KARŪNA LIETUVAI“</vt:lpstr>
      <vt:lpstr>LAISVĖS VĖJAS</vt:lpstr>
      <vt:lpstr>MANO LIETUVA </vt:lpstr>
      <vt:lpstr>GEDIMINO PILIS</vt:lpstr>
      <vt:lpstr>LIETUVA, SVEIKINU!</vt:lpstr>
      <vt:lpstr>PUOKŠTĖ LIETUVAI</vt:lpstr>
      <vt:lpstr>AŠ MYLIU LIETUVĄ</vt:lpstr>
      <vt:lpstr>PIEŠIU LIETUVĄ</vt:lpstr>
      <vt:lpstr>NUOŠIRDŽIAI DĖKOJAME VAIKUČIAMS IR JŲ TĖVELIAMS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KYBARTŲ VAIKŲ LOPŠELIS-DARŽELIS „KREGŽDUTĖ“</dc:title>
  <dc:creator>Sony</dc:creator>
  <cp:lastModifiedBy>Vartotojas</cp:lastModifiedBy>
  <cp:revision>45</cp:revision>
  <dcterms:created xsi:type="dcterms:W3CDTF">2021-02-15T16:48:20Z</dcterms:created>
  <dcterms:modified xsi:type="dcterms:W3CDTF">2021-02-22T08:54:44Z</dcterms:modified>
</cp:coreProperties>
</file>